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4"/>
  </p:notesMasterIdLst>
  <p:handoutMasterIdLst>
    <p:handoutMasterId r:id="rId35"/>
  </p:handoutMasterIdLst>
  <p:sldIdLst>
    <p:sldId id="256" r:id="rId3"/>
    <p:sldId id="346" r:id="rId4"/>
    <p:sldId id="379" r:id="rId5"/>
    <p:sldId id="347" r:id="rId6"/>
    <p:sldId id="348" r:id="rId7"/>
    <p:sldId id="351" r:id="rId8"/>
    <p:sldId id="352" r:id="rId9"/>
    <p:sldId id="355" r:id="rId10"/>
    <p:sldId id="356" r:id="rId11"/>
    <p:sldId id="354" r:id="rId12"/>
    <p:sldId id="353" r:id="rId13"/>
    <p:sldId id="358" r:id="rId14"/>
    <p:sldId id="359" r:id="rId15"/>
    <p:sldId id="357" r:id="rId16"/>
    <p:sldId id="361" r:id="rId17"/>
    <p:sldId id="362" r:id="rId18"/>
    <p:sldId id="376" r:id="rId19"/>
    <p:sldId id="363" r:id="rId20"/>
    <p:sldId id="365" r:id="rId21"/>
    <p:sldId id="366" r:id="rId22"/>
    <p:sldId id="367" r:id="rId23"/>
    <p:sldId id="368" r:id="rId24"/>
    <p:sldId id="369" r:id="rId25"/>
    <p:sldId id="375" r:id="rId26"/>
    <p:sldId id="377" r:id="rId27"/>
    <p:sldId id="370" r:id="rId28"/>
    <p:sldId id="372" r:id="rId29"/>
    <p:sldId id="373" r:id="rId30"/>
    <p:sldId id="350" r:id="rId31"/>
    <p:sldId id="378" r:id="rId32"/>
    <p:sldId id="374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86C5168-226D-4AC8-95EF-DB0AF015536C}">
          <p14:sldIdLst>
            <p14:sldId id="256"/>
          </p14:sldIdLst>
        </p14:section>
        <p14:section name="Main part" id="{0ED5F73D-44E4-4BBC-880F-7A50D8FB88E2}">
          <p14:sldIdLst>
            <p14:sldId id="346"/>
            <p14:sldId id="379"/>
            <p14:sldId id="347"/>
            <p14:sldId id="348"/>
            <p14:sldId id="351"/>
            <p14:sldId id="352"/>
            <p14:sldId id="355"/>
            <p14:sldId id="356"/>
            <p14:sldId id="354"/>
            <p14:sldId id="353"/>
            <p14:sldId id="358"/>
            <p14:sldId id="359"/>
            <p14:sldId id="357"/>
            <p14:sldId id="361"/>
            <p14:sldId id="362"/>
            <p14:sldId id="376"/>
            <p14:sldId id="363"/>
            <p14:sldId id="365"/>
            <p14:sldId id="366"/>
            <p14:sldId id="367"/>
            <p14:sldId id="368"/>
            <p14:sldId id="369"/>
            <p14:sldId id="375"/>
            <p14:sldId id="377"/>
            <p14:sldId id="370"/>
            <p14:sldId id="372"/>
            <p14:sldId id="373"/>
            <p14:sldId id="350"/>
            <p14:sldId id="378"/>
            <p14:sldId id="3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 autoAdjust="0"/>
    <p:restoredTop sz="76022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40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[Percona-Server-5.5.9vsMySQL.xlsx]Sheet6!PivotTable2</c:name>
    <c:fmtId val="57"/>
  </c:pivotSource>
  <c:chart>
    <c:autoTitleDeleted val="1"/>
    <c:pivotFmts>
      <c:pivotFmt>
        <c:idx val="0"/>
      </c:pivotFmt>
      <c:pivotFmt>
        <c:idx val="1"/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25400">
            <a:noFill/>
          </a:ln>
        </c:spPr>
        <c:marker>
          <c:symbol val="none"/>
        </c:marker>
      </c:pivotFmt>
      <c:pivotFmt>
        <c:idx val="6"/>
        <c:spPr>
          <a:ln w="25400">
            <a:noFill/>
          </a:ln>
        </c:spPr>
        <c:marker>
          <c:symbol val="none"/>
        </c:marker>
      </c:pivotFmt>
      <c:pivotFmt>
        <c:idx val="7"/>
        <c:spPr>
          <a:ln w="25400">
            <a:noFill/>
          </a:ln>
        </c:spPr>
        <c:marker>
          <c:symbol val="none"/>
        </c:marker>
      </c:pivotFmt>
      <c:pivotFmt>
        <c:idx val="8"/>
        <c:spPr>
          <a:ln w="25400">
            <a:noFill/>
          </a:ln>
        </c:spPr>
        <c:marker>
          <c:symbol val="none"/>
        </c:marker>
        <c:dLbl>
          <c:idx val="0"/>
          <c:delete val="1"/>
        </c:dLbl>
      </c:pivotFmt>
      <c:pivotFmt>
        <c:idx val="9"/>
        <c:spPr>
          <a:ln w="25400">
            <a:noFill/>
          </a:ln>
        </c:spPr>
        <c:marker>
          <c:symbol val="none"/>
        </c:marker>
        <c:dLbl>
          <c:idx val="0"/>
          <c:delete val="1"/>
        </c:dLbl>
      </c:pivotFmt>
      <c:pivotFmt>
        <c:idx val="10"/>
        <c:spPr>
          <a:ln w="25400">
            <a:noFill/>
          </a:ln>
        </c:spPr>
        <c:marker>
          <c:symbol val="none"/>
        </c:marker>
        <c:dLbl>
          <c:idx val="0"/>
          <c:delete val="1"/>
        </c:dLbl>
      </c:pivotFmt>
      <c:pivotFmt>
        <c:idx val="11"/>
        <c:spPr>
          <a:ln w="25400">
            <a:noFill/>
          </a:ln>
        </c:spPr>
        <c:marker>
          <c:symbol val="none"/>
        </c:marker>
        <c:dLbl>
          <c:idx val="0"/>
          <c:delete val="1"/>
        </c:dLbl>
      </c:pivotFmt>
      <c:pivotFmt>
        <c:idx val="12"/>
        <c:spPr>
          <a:ln w="25400">
            <a:noFill/>
          </a:ln>
        </c:spPr>
        <c:marker>
          <c:symbol val="none"/>
        </c:marker>
        <c:dLbl>
          <c:idx val="0"/>
          <c:delete val="1"/>
        </c:dLbl>
      </c:pivotFmt>
      <c:pivotFmt>
        <c:idx val="13"/>
        <c:spPr>
          <a:ln w="25400">
            <a:noFill/>
          </a:ln>
        </c:spPr>
        <c:marker>
          <c:symbol val="none"/>
        </c:marker>
        <c:dLbl>
          <c:idx val="0"/>
          <c:delete val="1"/>
        </c:dLbl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ln w="25400">
            <a:noFill/>
          </a:ln>
        </c:spPr>
        <c:marker>
          <c:symbol val="none"/>
        </c:marker>
      </c:pivotFmt>
      <c:pivotFmt>
        <c:idx val="18"/>
        <c:spPr>
          <a:ln w="25400">
            <a:noFill/>
          </a:ln>
        </c:spPr>
        <c:marker>
          <c:symbol val="none"/>
        </c:marker>
      </c:pivotFmt>
      <c:pivotFmt>
        <c:idx val="19"/>
        <c:spPr>
          <a:ln w="25400">
            <a:noFill/>
          </a:ln>
        </c:spPr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spPr>
          <a:ln w="25400">
            <a:noFill/>
          </a:ln>
        </c:spPr>
        <c:marker>
          <c:symbol val="none"/>
        </c:marker>
      </c:pivotFmt>
      <c:pivotFmt>
        <c:idx val="24"/>
        <c:spPr>
          <a:ln w="25400">
            <a:noFill/>
          </a:ln>
        </c:spPr>
        <c:marker>
          <c:symbol val="none"/>
        </c:marker>
      </c:pivotFmt>
      <c:pivotFmt>
        <c:idx val="25"/>
        <c:spPr>
          <a:ln w="25400">
            <a:noFill/>
          </a:ln>
        </c:spPr>
        <c:marker>
          <c:symbol val="none"/>
        </c:marker>
      </c:pivotFmt>
    </c:pivotFmts>
    <c:plotArea>
      <c:layout/>
      <c:areaChart>
        <c:grouping val="percentStacked"/>
        <c:varyColors val="0"/>
        <c:ser>
          <c:idx val="0"/>
          <c:order val="0"/>
          <c:tx>
            <c:strRef>
              <c:f>Sheet6!$B$3:$B$4</c:f>
              <c:strCache>
                <c:ptCount val="1"/>
                <c:pt idx="0">
                  <c:v>0.0001</c:v>
                </c:pt>
              </c:strCache>
            </c:strRef>
          </c:tx>
          <c:cat>
            <c:strRef>
              <c:f>Sheet6!$A$5:$A$228</c:f>
              <c:strCache>
                <c:ptCount val="2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</c:strCache>
            </c:strRef>
          </c:cat>
          <c:val>
            <c:numRef>
              <c:f>Sheet6!$B$5:$B$228</c:f>
              <c:numCache>
                <c:formatCode>General</c:formatCode>
                <c:ptCount val="223"/>
                <c:pt idx="0">
                  <c:v>1617</c:v>
                </c:pt>
                <c:pt idx="1">
                  <c:v>3429</c:v>
                </c:pt>
                <c:pt idx="2">
                  <c:v>3411</c:v>
                </c:pt>
                <c:pt idx="3">
                  <c:v>3112</c:v>
                </c:pt>
                <c:pt idx="4">
                  <c:v>2525</c:v>
                </c:pt>
                <c:pt idx="5">
                  <c:v>4856</c:v>
                </c:pt>
                <c:pt idx="6">
                  <c:v>2424</c:v>
                </c:pt>
                <c:pt idx="7">
                  <c:v>4760</c:v>
                </c:pt>
                <c:pt idx="8">
                  <c:v>3310</c:v>
                </c:pt>
                <c:pt idx="9">
                  <c:v>3256</c:v>
                </c:pt>
                <c:pt idx="10">
                  <c:v>6486</c:v>
                </c:pt>
                <c:pt idx="11">
                  <c:v>3670</c:v>
                </c:pt>
                <c:pt idx="12">
                  <c:v>2680</c:v>
                </c:pt>
                <c:pt idx="13">
                  <c:v>3351</c:v>
                </c:pt>
                <c:pt idx="14">
                  <c:v>3708</c:v>
                </c:pt>
                <c:pt idx="15">
                  <c:v>1667</c:v>
                </c:pt>
                <c:pt idx="16">
                  <c:v>1675</c:v>
                </c:pt>
                <c:pt idx="17">
                  <c:v>8397</c:v>
                </c:pt>
                <c:pt idx="18">
                  <c:v>5893</c:v>
                </c:pt>
                <c:pt idx="19">
                  <c:v>9195</c:v>
                </c:pt>
                <c:pt idx="20">
                  <c:v>4784</c:v>
                </c:pt>
                <c:pt idx="21">
                  <c:v>5554</c:v>
                </c:pt>
                <c:pt idx="22">
                  <c:v>1780</c:v>
                </c:pt>
                <c:pt idx="23">
                  <c:v>4356</c:v>
                </c:pt>
                <c:pt idx="24">
                  <c:v>5478</c:v>
                </c:pt>
                <c:pt idx="25">
                  <c:v>8776</c:v>
                </c:pt>
                <c:pt idx="26">
                  <c:v>3490</c:v>
                </c:pt>
                <c:pt idx="27">
                  <c:v>2674</c:v>
                </c:pt>
                <c:pt idx="28">
                  <c:v>3545</c:v>
                </c:pt>
                <c:pt idx="29">
                  <c:v>2788</c:v>
                </c:pt>
                <c:pt idx="30">
                  <c:v>3633</c:v>
                </c:pt>
                <c:pt idx="31">
                  <c:v>2361</c:v>
                </c:pt>
                <c:pt idx="32">
                  <c:v>3603</c:v>
                </c:pt>
                <c:pt idx="33">
                  <c:v>3834</c:v>
                </c:pt>
                <c:pt idx="34">
                  <c:v>1861</c:v>
                </c:pt>
                <c:pt idx="35">
                  <c:v>2646</c:v>
                </c:pt>
                <c:pt idx="36">
                  <c:v>3977</c:v>
                </c:pt>
                <c:pt idx="37">
                  <c:v>3435</c:v>
                </c:pt>
                <c:pt idx="38">
                  <c:v>3745</c:v>
                </c:pt>
                <c:pt idx="39">
                  <c:v>5612</c:v>
                </c:pt>
                <c:pt idx="40">
                  <c:v>4848</c:v>
                </c:pt>
                <c:pt idx="41">
                  <c:v>1416</c:v>
                </c:pt>
                <c:pt idx="42">
                  <c:v>2397</c:v>
                </c:pt>
                <c:pt idx="43">
                  <c:v>6143</c:v>
                </c:pt>
                <c:pt idx="44">
                  <c:v>2865</c:v>
                </c:pt>
                <c:pt idx="45">
                  <c:v>3795</c:v>
                </c:pt>
                <c:pt idx="46">
                  <c:v>6788</c:v>
                </c:pt>
                <c:pt idx="47">
                  <c:v>5132</c:v>
                </c:pt>
                <c:pt idx="48">
                  <c:v>3677</c:v>
                </c:pt>
                <c:pt idx="49">
                  <c:v>5144</c:v>
                </c:pt>
                <c:pt idx="50">
                  <c:v>4759</c:v>
                </c:pt>
                <c:pt idx="51">
                  <c:v>6663</c:v>
                </c:pt>
                <c:pt idx="52">
                  <c:v>4839</c:v>
                </c:pt>
                <c:pt idx="53">
                  <c:v>3851</c:v>
                </c:pt>
                <c:pt idx="54">
                  <c:v>3331</c:v>
                </c:pt>
                <c:pt idx="55">
                  <c:v>4934</c:v>
                </c:pt>
                <c:pt idx="56">
                  <c:v>7487</c:v>
                </c:pt>
                <c:pt idx="57">
                  <c:v>5343</c:v>
                </c:pt>
                <c:pt idx="58">
                  <c:v>8476</c:v>
                </c:pt>
                <c:pt idx="59">
                  <c:v>16713</c:v>
                </c:pt>
                <c:pt idx="60">
                  <c:v>6048</c:v>
                </c:pt>
                <c:pt idx="61">
                  <c:v>6845</c:v>
                </c:pt>
                <c:pt idx="62">
                  <c:v>10072</c:v>
                </c:pt>
                <c:pt idx="63">
                  <c:v>3337</c:v>
                </c:pt>
                <c:pt idx="64">
                  <c:v>8160</c:v>
                </c:pt>
                <c:pt idx="65">
                  <c:v>15105</c:v>
                </c:pt>
                <c:pt idx="66">
                  <c:v>10441</c:v>
                </c:pt>
                <c:pt idx="67">
                  <c:v>1924</c:v>
                </c:pt>
                <c:pt idx="68">
                  <c:v>4141</c:v>
                </c:pt>
                <c:pt idx="69">
                  <c:v>3905</c:v>
                </c:pt>
                <c:pt idx="70">
                  <c:v>8928</c:v>
                </c:pt>
                <c:pt idx="71">
                  <c:v>15252</c:v>
                </c:pt>
                <c:pt idx="72">
                  <c:v>15599</c:v>
                </c:pt>
                <c:pt idx="73">
                  <c:v>17736</c:v>
                </c:pt>
                <c:pt idx="74">
                  <c:v>16251</c:v>
                </c:pt>
                <c:pt idx="75">
                  <c:v>18433</c:v>
                </c:pt>
                <c:pt idx="76">
                  <c:v>16749</c:v>
                </c:pt>
                <c:pt idx="77">
                  <c:v>18648</c:v>
                </c:pt>
                <c:pt idx="78">
                  <c:v>21261</c:v>
                </c:pt>
                <c:pt idx="79">
                  <c:v>18620</c:v>
                </c:pt>
                <c:pt idx="80">
                  <c:v>19859</c:v>
                </c:pt>
                <c:pt idx="81">
                  <c:v>20049</c:v>
                </c:pt>
                <c:pt idx="82">
                  <c:v>17960</c:v>
                </c:pt>
                <c:pt idx="83">
                  <c:v>24264</c:v>
                </c:pt>
                <c:pt idx="84">
                  <c:v>18276</c:v>
                </c:pt>
                <c:pt idx="85">
                  <c:v>24119</c:v>
                </c:pt>
                <c:pt idx="86">
                  <c:v>22940</c:v>
                </c:pt>
                <c:pt idx="87">
                  <c:v>22295</c:v>
                </c:pt>
                <c:pt idx="88">
                  <c:v>16712</c:v>
                </c:pt>
                <c:pt idx="89">
                  <c:v>15927</c:v>
                </c:pt>
                <c:pt idx="90">
                  <c:v>9248</c:v>
                </c:pt>
                <c:pt idx="91">
                  <c:v>9679</c:v>
                </c:pt>
                <c:pt idx="92">
                  <c:v>9786</c:v>
                </c:pt>
                <c:pt idx="93">
                  <c:v>9661</c:v>
                </c:pt>
                <c:pt idx="94">
                  <c:v>9350</c:v>
                </c:pt>
                <c:pt idx="95">
                  <c:v>6329</c:v>
                </c:pt>
                <c:pt idx="96">
                  <c:v>7372</c:v>
                </c:pt>
                <c:pt idx="97">
                  <c:v>8072</c:v>
                </c:pt>
                <c:pt idx="98">
                  <c:v>9237</c:v>
                </c:pt>
                <c:pt idx="99">
                  <c:v>6202</c:v>
                </c:pt>
                <c:pt idx="100">
                  <c:v>8672</c:v>
                </c:pt>
                <c:pt idx="101">
                  <c:v>8171</c:v>
                </c:pt>
                <c:pt idx="102">
                  <c:v>8837</c:v>
                </c:pt>
                <c:pt idx="103">
                  <c:v>9339</c:v>
                </c:pt>
                <c:pt idx="104">
                  <c:v>6131</c:v>
                </c:pt>
                <c:pt idx="105">
                  <c:v>7508</c:v>
                </c:pt>
                <c:pt idx="106">
                  <c:v>9606</c:v>
                </c:pt>
                <c:pt idx="107">
                  <c:v>10272</c:v>
                </c:pt>
                <c:pt idx="108">
                  <c:v>7974</c:v>
                </c:pt>
                <c:pt idx="109">
                  <c:v>7668</c:v>
                </c:pt>
                <c:pt idx="110">
                  <c:v>8645</c:v>
                </c:pt>
                <c:pt idx="111">
                  <c:v>8689</c:v>
                </c:pt>
                <c:pt idx="112">
                  <c:v>7396</c:v>
                </c:pt>
                <c:pt idx="113">
                  <c:v>6905</c:v>
                </c:pt>
                <c:pt idx="114">
                  <c:v>7637</c:v>
                </c:pt>
                <c:pt idx="115">
                  <c:v>8031</c:v>
                </c:pt>
                <c:pt idx="116">
                  <c:v>7572</c:v>
                </c:pt>
                <c:pt idx="117">
                  <c:v>8315</c:v>
                </c:pt>
                <c:pt idx="118">
                  <c:v>8434</c:v>
                </c:pt>
                <c:pt idx="119">
                  <c:v>8900</c:v>
                </c:pt>
                <c:pt idx="120">
                  <c:v>6070</c:v>
                </c:pt>
                <c:pt idx="121">
                  <c:v>6781</c:v>
                </c:pt>
                <c:pt idx="122">
                  <c:v>8892</c:v>
                </c:pt>
                <c:pt idx="123">
                  <c:v>7697</c:v>
                </c:pt>
                <c:pt idx="124">
                  <c:v>7434</c:v>
                </c:pt>
                <c:pt idx="125">
                  <c:v>7619</c:v>
                </c:pt>
                <c:pt idx="126">
                  <c:v>8083</c:v>
                </c:pt>
                <c:pt idx="127">
                  <c:v>6996</c:v>
                </c:pt>
                <c:pt idx="128">
                  <c:v>7526</c:v>
                </c:pt>
                <c:pt idx="129">
                  <c:v>8511</c:v>
                </c:pt>
                <c:pt idx="130">
                  <c:v>7506</c:v>
                </c:pt>
                <c:pt idx="131">
                  <c:v>7442</c:v>
                </c:pt>
                <c:pt idx="132">
                  <c:v>8323</c:v>
                </c:pt>
                <c:pt idx="133">
                  <c:v>8141</c:v>
                </c:pt>
                <c:pt idx="134">
                  <c:v>9990</c:v>
                </c:pt>
                <c:pt idx="135">
                  <c:v>7043</c:v>
                </c:pt>
                <c:pt idx="136">
                  <c:v>6852</c:v>
                </c:pt>
                <c:pt idx="137">
                  <c:v>7222</c:v>
                </c:pt>
                <c:pt idx="138">
                  <c:v>7624</c:v>
                </c:pt>
                <c:pt idx="139">
                  <c:v>7826</c:v>
                </c:pt>
                <c:pt idx="140">
                  <c:v>8568</c:v>
                </c:pt>
                <c:pt idx="141">
                  <c:v>6162</c:v>
                </c:pt>
                <c:pt idx="142">
                  <c:v>8027</c:v>
                </c:pt>
                <c:pt idx="143">
                  <c:v>8551</c:v>
                </c:pt>
                <c:pt idx="144">
                  <c:v>8057</c:v>
                </c:pt>
                <c:pt idx="145">
                  <c:v>6009</c:v>
                </c:pt>
                <c:pt idx="146">
                  <c:v>6559</c:v>
                </c:pt>
                <c:pt idx="147">
                  <c:v>7986</c:v>
                </c:pt>
                <c:pt idx="148">
                  <c:v>7237</c:v>
                </c:pt>
                <c:pt idx="149">
                  <c:v>6430</c:v>
                </c:pt>
                <c:pt idx="150">
                  <c:v>8263</c:v>
                </c:pt>
                <c:pt idx="151">
                  <c:v>8090</c:v>
                </c:pt>
                <c:pt idx="152">
                  <c:v>6235</c:v>
                </c:pt>
                <c:pt idx="153">
                  <c:v>6817</c:v>
                </c:pt>
                <c:pt idx="154">
                  <c:v>6049</c:v>
                </c:pt>
                <c:pt idx="155">
                  <c:v>7506</c:v>
                </c:pt>
                <c:pt idx="156">
                  <c:v>8575</c:v>
                </c:pt>
                <c:pt idx="157">
                  <c:v>7417</c:v>
                </c:pt>
                <c:pt idx="158">
                  <c:v>6487</c:v>
                </c:pt>
                <c:pt idx="159">
                  <c:v>7348</c:v>
                </c:pt>
                <c:pt idx="160">
                  <c:v>7009</c:v>
                </c:pt>
                <c:pt idx="161">
                  <c:v>10630</c:v>
                </c:pt>
                <c:pt idx="162">
                  <c:v>8502</c:v>
                </c:pt>
                <c:pt idx="163">
                  <c:v>5764</c:v>
                </c:pt>
                <c:pt idx="164">
                  <c:v>9843</c:v>
                </c:pt>
                <c:pt idx="165">
                  <c:v>7783</c:v>
                </c:pt>
                <c:pt idx="166">
                  <c:v>7025</c:v>
                </c:pt>
                <c:pt idx="167">
                  <c:v>9174</c:v>
                </c:pt>
                <c:pt idx="168">
                  <c:v>10493</c:v>
                </c:pt>
                <c:pt idx="169">
                  <c:v>9021</c:v>
                </c:pt>
                <c:pt idx="170">
                  <c:v>8907</c:v>
                </c:pt>
                <c:pt idx="171">
                  <c:v>8648</c:v>
                </c:pt>
                <c:pt idx="172">
                  <c:v>8965</c:v>
                </c:pt>
                <c:pt idx="173">
                  <c:v>9072</c:v>
                </c:pt>
                <c:pt idx="174">
                  <c:v>10062</c:v>
                </c:pt>
                <c:pt idx="175">
                  <c:v>8199</c:v>
                </c:pt>
                <c:pt idx="176">
                  <c:v>10047</c:v>
                </c:pt>
                <c:pt idx="177">
                  <c:v>5969</c:v>
                </c:pt>
                <c:pt idx="178">
                  <c:v>9420</c:v>
                </c:pt>
                <c:pt idx="179">
                  <c:v>7450</c:v>
                </c:pt>
                <c:pt idx="180">
                  <c:v>7823</c:v>
                </c:pt>
                <c:pt idx="181">
                  <c:v>9134</c:v>
                </c:pt>
                <c:pt idx="182">
                  <c:v>8307</c:v>
                </c:pt>
                <c:pt idx="183">
                  <c:v>9716</c:v>
                </c:pt>
                <c:pt idx="184">
                  <c:v>9936</c:v>
                </c:pt>
                <c:pt idx="185">
                  <c:v>9945</c:v>
                </c:pt>
                <c:pt idx="186">
                  <c:v>8888</c:v>
                </c:pt>
                <c:pt idx="187">
                  <c:v>8708</c:v>
                </c:pt>
                <c:pt idx="188">
                  <c:v>9712</c:v>
                </c:pt>
                <c:pt idx="189">
                  <c:v>7024</c:v>
                </c:pt>
                <c:pt idx="190">
                  <c:v>8416</c:v>
                </c:pt>
                <c:pt idx="191">
                  <c:v>8050</c:v>
                </c:pt>
                <c:pt idx="192">
                  <c:v>9977</c:v>
                </c:pt>
                <c:pt idx="193">
                  <c:v>11551</c:v>
                </c:pt>
                <c:pt idx="194">
                  <c:v>11631</c:v>
                </c:pt>
                <c:pt idx="195">
                  <c:v>9824</c:v>
                </c:pt>
                <c:pt idx="196">
                  <c:v>9478</c:v>
                </c:pt>
                <c:pt idx="197">
                  <c:v>11361</c:v>
                </c:pt>
                <c:pt idx="198">
                  <c:v>11569</c:v>
                </c:pt>
                <c:pt idx="199">
                  <c:v>10717</c:v>
                </c:pt>
                <c:pt idx="200">
                  <c:v>12026</c:v>
                </c:pt>
                <c:pt idx="201">
                  <c:v>10112</c:v>
                </c:pt>
                <c:pt idx="202">
                  <c:v>10933</c:v>
                </c:pt>
                <c:pt idx="203">
                  <c:v>12182</c:v>
                </c:pt>
                <c:pt idx="204">
                  <c:v>13140</c:v>
                </c:pt>
                <c:pt idx="205">
                  <c:v>15711</c:v>
                </c:pt>
                <c:pt idx="206">
                  <c:v>14117</c:v>
                </c:pt>
                <c:pt idx="207">
                  <c:v>14118</c:v>
                </c:pt>
                <c:pt idx="208">
                  <c:v>10085</c:v>
                </c:pt>
                <c:pt idx="209">
                  <c:v>13726</c:v>
                </c:pt>
                <c:pt idx="210">
                  <c:v>13691</c:v>
                </c:pt>
                <c:pt idx="211">
                  <c:v>11155</c:v>
                </c:pt>
                <c:pt idx="212">
                  <c:v>16541</c:v>
                </c:pt>
                <c:pt idx="213">
                  <c:v>11855</c:v>
                </c:pt>
                <c:pt idx="214">
                  <c:v>12876</c:v>
                </c:pt>
                <c:pt idx="215">
                  <c:v>13594</c:v>
                </c:pt>
                <c:pt idx="216">
                  <c:v>10681</c:v>
                </c:pt>
                <c:pt idx="217">
                  <c:v>11221</c:v>
                </c:pt>
                <c:pt idx="218">
                  <c:v>12880</c:v>
                </c:pt>
                <c:pt idx="219">
                  <c:v>11981</c:v>
                </c:pt>
                <c:pt idx="220">
                  <c:v>10701</c:v>
                </c:pt>
                <c:pt idx="221">
                  <c:v>10664</c:v>
                </c:pt>
                <c:pt idx="222">
                  <c:v>10997</c:v>
                </c:pt>
              </c:numCache>
            </c:numRef>
          </c:val>
        </c:ser>
        <c:ser>
          <c:idx val="1"/>
          <c:order val="1"/>
          <c:tx>
            <c:strRef>
              <c:f>Sheet6!$C$3:$C$4</c:f>
              <c:strCache>
                <c:ptCount val="1"/>
                <c:pt idx="0">
                  <c:v>0.001</c:v>
                </c:pt>
              </c:strCache>
            </c:strRef>
          </c:tx>
          <c:cat>
            <c:strRef>
              <c:f>Sheet6!$A$5:$A$228</c:f>
              <c:strCache>
                <c:ptCount val="2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</c:strCache>
            </c:strRef>
          </c:cat>
          <c:val>
            <c:numRef>
              <c:f>Sheet6!$C$5:$C$228</c:f>
              <c:numCache>
                <c:formatCode>General</c:formatCode>
                <c:ptCount val="223"/>
                <c:pt idx="0">
                  <c:v>615</c:v>
                </c:pt>
                <c:pt idx="1">
                  <c:v>1925</c:v>
                </c:pt>
                <c:pt idx="2">
                  <c:v>1991</c:v>
                </c:pt>
                <c:pt idx="3">
                  <c:v>1672</c:v>
                </c:pt>
                <c:pt idx="4">
                  <c:v>1652</c:v>
                </c:pt>
                <c:pt idx="5">
                  <c:v>2573</c:v>
                </c:pt>
                <c:pt idx="6">
                  <c:v>1190</c:v>
                </c:pt>
                <c:pt idx="7">
                  <c:v>2686</c:v>
                </c:pt>
                <c:pt idx="8">
                  <c:v>1858</c:v>
                </c:pt>
                <c:pt idx="9">
                  <c:v>1914</c:v>
                </c:pt>
                <c:pt idx="10">
                  <c:v>3487</c:v>
                </c:pt>
                <c:pt idx="11">
                  <c:v>2014</c:v>
                </c:pt>
                <c:pt idx="12">
                  <c:v>1610</c:v>
                </c:pt>
                <c:pt idx="13">
                  <c:v>1868</c:v>
                </c:pt>
                <c:pt idx="14">
                  <c:v>1882</c:v>
                </c:pt>
                <c:pt idx="15">
                  <c:v>768</c:v>
                </c:pt>
                <c:pt idx="16">
                  <c:v>996</c:v>
                </c:pt>
                <c:pt idx="17">
                  <c:v>4625</c:v>
                </c:pt>
                <c:pt idx="18">
                  <c:v>3276</c:v>
                </c:pt>
                <c:pt idx="19">
                  <c:v>4664</c:v>
                </c:pt>
                <c:pt idx="20">
                  <c:v>2186</c:v>
                </c:pt>
                <c:pt idx="21">
                  <c:v>2559</c:v>
                </c:pt>
                <c:pt idx="22">
                  <c:v>1049</c:v>
                </c:pt>
                <c:pt idx="23">
                  <c:v>2289</c:v>
                </c:pt>
                <c:pt idx="24">
                  <c:v>2930</c:v>
                </c:pt>
                <c:pt idx="25">
                  <c:v>4454</c:v>
                </c:pt>
                <c:pt idx="26">
                  <c:v>1848</c:v>
                </c:pt>
                <c:pt idx="27">
                  <c:v>1624</c:v>
                </c:pt>
                <c:pt idx="28">
                  <c:v>1799</c:v>
                </c:pt>
                <c:pt idx="29">
                  <c:v>1598</c:v>
                </c:pt>
                <c:pt idx="30">
                  <c:v>1748</c:v>
                </c:pt>
                <c:pt idx="31">
                  <c:v>1521</c:v>
                </c:pt>
                <c:pt idx="32">
                  <c:v>1654</c:v>
                </c:pt>
                <c:pt idx="33">
                  <c:v>1891</c:v>
                </c:pt>
                <c:pt idx="34">
                  <c:v>1318</c:v>
                </c:pt>
                <c:pt idx="35">
                  <c:v>1327</c:v>
                </c:pt>
                <c:pt idx="36">
                  <c:v>2129</c:v>
                </c:pt>
                <c:pt idx="37">
                  <c:v>1922</c:v>
                </c:pt>
                <c:pt idx="38">
                  <c:v>2253</c:v>
                </c:pt>
                <c:pt idx="39">
                  <c:v>2648</c:v>
                </c:pt>
                <c:pt idx="40">
                  <c:v>2580</c:v>
                </c:pt>
                <c:pt idx="41">
                  <c:v>680</c:v>
                </c:pt>
                <c:pt idx="42">
                  <c:v>1325</c:v>
                </c:pt>
                <c:pt idx="43">
                  <c:v>3023</c:v>
                </c:pt>
                <c:pt idx="44">
                  <c:v>1392</c:v>
                </c:pt>
                <c:pt idx="45">
                  <c:v>1898</c:v>
                </c:pt>
                <c:pt idx="46">
                  <c:v>3353</c:v>
                </c:pt>
                <c:pt idx="47">
                  <c:v>2931</c:v>
                </c:pt>
                <c:pt idx="48">
                  <c:v>1994</c:v>
                </c:pt>
                <c:pt idx="49">
                  <c:v>2621</c:v>
                </c:pt>
                <c:pt idx="50">
                  <c:v>2404</c:v>
                </c:pt>
                <c:pt idx="51">
                  <c:v>3146</c:v>
                </c:pt>
                <c:pt idx="52">
                  <c:v>2135</c:v>
                </c:pt>
                <c:pt idx="53">
                  <c:v>1518</c:v>
                </c:pt>
                <c:pt idx="54">
                  <c:v>1743</c:v>
                </c:pt>
                <c:pt idx="55">
                  <c:v>2590</c:v>
                </c:pt>
                <c:pt idx="56">
                  <c:v>4036</c:v>
                </c:pt>
                <c:pt idx="57">
                  <c:v>2660</c:v>
                </c:pt>
                <c:pt idx="58">
                  <c:v>4414</c:v>
                </c:pt>
                <c:pt idx="59">
                  <c:v>7206</c:v>
                </c:pt>
                <c:pt idx="60">
                  <c:v>2829</c:v>
                </c:pt>
                <c:pt idx="61">
                  <c:v>3392</c:v>
                </c:pt>
                <c:pt idx="62">
                  <c:v>5204</c:v>
                </c:pt>
                <c:pt idx="63">
                  <c:v>1510</c:v>
                </c:pt>
                <c:pt idx="64">
                  <c:v>3902</c:v>
                </c:pt>
                <c:pt idx="65">
                  <c:v>6629</c:v>
                </c:pt>
                <c:pt idx="66">
                  <c:v>4560</c:v>
                </c:pt>
                <c:pt idx="67">
                  <c:v>841</c:v>
                </c:pt>
                <c:pt idx="68">
                  <c:v>2091</c:v>
                </c:pt>
                <c:pt idx="69">
                  <c:v>2431</c:v>
                </c:pt>
                <c:pt idx="70">
                  <c:v>3951</c:v>
                </c:pt>
                <c:pt idx="71">
                  <c:v>7010</c:v>
                </c:pt>
                <c:pt idx="72">
                  <c:v>6052</c:v>
                </c:pt>
                <c:pt idx="73">
                  <c:v>7668</c:v>
                </c:pt>
                <c:pt idx="74">
                  <c:v>6449</c:v>
                </c:pt>
                <c:pt idx="75">
                  <c:v>8262</c:v>
                </c:pt>
                <c:pt idx="76">
                  <c:v>7182</c:v>
                </c:pt>
                <c:pt idx="77">
                  <c:v>8121</c:v>
                </c:pt>
                <c:pt idx="78">
                  <c:v>10561</c:v>
                </c:pt>
                <c:pt idx="79">
                  <c:v>7529</c:v>
                </c:pt>
                <c:pt idx="80">
                  <c:v>8161</c:v>
                </c:pt>
                <c:pt idx="81">
                  <c:v>9039</c:v>
                </c:pt>
                <c:pt idx="82">
                  <c:v>7687</c:v>
                </c:pt>
                <c:pt idx="83">
                  <c:v>10606</c:v>
                </c:pt>
                <c:pt idx="84">
                  <c:v>8319</c:v>
                </c:pt>
                <c:pt idx="85">
                  <c:v>11147</c:v>
                </c:pt>
                <c:pt idx="86">
                  <c:v>10063</c:v>
                </c:pt>
                <c:pt idx="87">
                  <c:v>10445</c:v>
                </c:pt>
                <c:pt idx="88">
                  <c:v>7429</c:v>
                </c:pt>
                <c:pt idx="89">
                  <c:v>7470</c:v>
                </c:pt>
                <c:pt idx="90">
                  <c:v>4711</c:v>
                </c:pt>
                <c:pt idx="91">
                  <c:v>4988</c:v>
                </c:pt>
                <c:pt idx="92">
                  <c:v>4770</c:v>
                </c:pt>
                <c:pt idx="93">
                  <c:v>5304</c:v>
                </c:pt>
                <c:pt idx="94">
                  <c:v>4665</c:v>
                </c:pt>
                <c:pt idx="95">
                  <c:v>3267</c:v>
                </c:pt>
                <c:pt idx="96">
                  <c:v>3520</c:v>
                </c:pt>
                <c:pt idx="97">
                  <c:v>4051</c:v>
                </c:pt>
                <c:pt idx="98">
                  <c:v>4824</c:v>
                </c:pt>
                <c:pt idx="99">
                  <c:v>3085</c:v>
                </c:pt>
                <c:pt idx="100">
                  <c:v>4274</c:v>
                </c:pt>
                <c:pt idx="101">
                  <c:v>4019</c:v>
                </c:pt>
                <c:pt idx="102">
                  <c:v>3931</c:v>
                </c:pt>
                <c:pt idx="103">
                  <c:v>4245</c:v>
                </c:pt>
                <c:pt idx="104">
                  <c:v>2970</c:v>
                </c:pt>
                <c:pt idx="105">
                  <c:v>4084</c:v>
                </c:pt>
                <c:pt idx="106">
                  <c:v>4721</c:v>
                </c:pt>
                <c:pt idx="107">
                  <c:v>4779</c:v>
                </c:pt>
                <c:pt idx="108">
                  <c:v>4172</c:v>
                </c:pt>
                <c:pt idx="109">
                  <c:v>3317</c:v>
                </c:pt>
                <c:pt idx="110">
                  <c:v>4569</c:v>
                </c:pt>
                <c:pt idx="111">
                  <c:v>4105</c:v>
                </c:pt>
                <c:pt idx="112">
                  <c:v>3531</c:v>
                </c:pt>
                <c:pt idx="113">
                  <c:v>3262</c:v>
                </c:pt>
                <c:pt idx="114">
                  <c:v>3934</c:v>
                </c:pt>
                <c:pt idx="115">
                  <c:v>3558</c:v>
                </c:pt>
                <c:pt idx="116">
                  <c:v>3683</c:v>
                </c:pt>
                <c:pt idx="117">
                  <c:v>3368</c:v>
                </c:pt>
                <c:pt idx="118">
                  <c:v>3851</c:v>
                </c:pt>
                <c:pt idx="119">
                  <c:v>4420</c:v>
                </c:pt>
                <c:pt idx="120">
                  <c:v>2860</c:v>
                </c:pt>
                <c:pt idx="121">
                  <c:v>3247</c:v>
                </c:pt>
                <c:pt idx="122">
                  <c:v>4278</c:v>
                </c:pt>
                <c:pt idx="123">
                  <c:v>3661</c:v>
                </c:pt>
                <c:pt idx="124">
                  <c:v>3695</c:v>
                </c:pt>
                <c:pt idx="125">
                  <c:v>3290</c:v>
                </c:pt>
                <c:pt idx="126">
                  <c:v>3576</c:v>
                </c:pt>
                <c:pt idx="127">
                  <c:v>3674</c:v>
                </c:pt>
                <c:pt idx="128">
                  <c:v>3339</c:v>
                </c:pt>
                <c:pt idx="129">
                  <c:v>4628</c:v>
                </c:pt>
                <c:pt idx="130">
                  <c:v>3369</c:v>
                </c:pt>
                <c:pt idx="131">
                  <c:v>3799</c:v>
                </c:pt>
                <c:pt idx="132">
                  <c:v>3920</c:v>
                </c:pt>
                <c:pt idx="133">
                  <c:v>3701</c:v>
                </c:pt>
                <c:pt idx="134">
                  <c:v>4707</c:v>
                </c:pt>
                <c:pt idx="135">
                  <c:v>3291</c:v>
                </c:pt>
                <c:pt idx="136">
                  <c:v>3377</c:v>
                </c:pt>
                <c:pt idx="137">
                  <c:v>3927</c:v>
                </c:pt>
                <c:pt idx="138">
                  <c:v>3845</c:v>
                </c:pt>
                <c:pt idx="139">
                  <c:v>3848</c:v>
                </c:pt>
                <c:pt idx="140">
                  <c:v>4597</c:v>
                </c:pt>
                <c:pt idx="141">
                  <c:v>3429</c:v>
                </c:pt>
                <c:pt idx="142">
                  <c:v>4382</c:v>
                </c:pt>
                <c:pt idx="143">
                  <c:v>4347</c:v>
                </c:pt>
                <c:pt idx="144">
                  <c:v>3630</c:v>
                </c:pt>
                <c:pt idx="145">
                  <c:v>2940</c:v>
                </c:pt>
                <c:pt idx="146">
                  <c:v>3829</c:v>
                </c:pt>
                <c:pt idx="147">
                  <c:v>4360</c:v>
                </c:pt>
                <c:pt idx="148">
                  <c:v>3475</c:v>
                </c:pt>
                <c:pt idx="149">
                  <c:v>3157</c:v>
                </c:pt>
                <c:pt idx="150">
                  <c:v>4398</c:v>
                </c:pt>
                <c:pt idx="151">
                  <c:v>4113</c:v>
                </c:pt>
                <c:pt idx="152">
                  <c:v>3348</c:v>
                </c:pt>
                <c:pt idx="153">
                  <c:v>3722</c:v>
                </c:pt>
                <c:pt idx="154">
                  <c:v>2723</c:v>
                </c:pt>
                <c:pt idx="155">
                  <c:v>3556</c:v>
                </c:pt>
                <c:pt idx="156">
                  <c:v>3923</c:v>
                </c:pt>
                <c:pt idx="157">
                  <c:v>3648</c:v>
                </c:pt>
                <c:pt idx="158">
                  <c:v>3512</c:v>
                </c:pt>
                <c:pt idx="159">
                  <c:v>3623</c:v>
                </c:pt>
                <c:pt idx="160">
                  <c:v>3771</c:v>
                </c:pt>
                <c:pt idx="161">
                  <c:v>4884</c:v>
                </c:pt>
                <c:pt idx="162">
                  <c:v>4507</c:v>
                </c:pt>
                <c:pt idx="163">
                  <c:v>2951</c:v>
                </c:pt>
                <c:pt idx="164">
                  <c:v>4756</c:v>
                </c:pt>
                <c:pt idx="165">
                  <c:v>3850</c:v>
                </c:pt>
                <c:pt idx="166">
                  <c:v>3116</c:v>
                </c:pt>
                <c:pt idx="167">
                  <c:v>4959</c:v>
                </c:pt>
                <c:pt idx="168">
                  <c:v>5246</c:v>
                </c:pt>
                <c:pt idx="169">
                  <c:v>4459</c:v>
                </c:pt>
                <c:pt idx="170">
                  <c:v>4917</c:v>
                </c:pt>
                <c:pt idx="171">
                  <c:v>3993</c:v>
                </c:pt>
                <c:pt idx="172">
                  <c:v>4488</c:v>
                </c:pt>
                <c:pt idx="173">
                  <c:v>4367</c:v>
                </c:pt>
                <c:pt idx="174">
                  <c:v>4276</c:v>
                </c:pt>
                <c:pt idx="175">
                  <c:v>4173</c:v>
                </c:pt>
                <c:pt idx="176">
                  <c:v>4929</c:v>
                </c:pt>
                <c:pt idx="177">
                  <c:v>3047</c:v>
                </c:pt>
                <c:pt idx="178">
                  <c:v>4540</c:v>
                </c:pt>
                <c:pt idx="179">
                  <c:v>3307</c:v>
                </c:pt>
                <c:pt idx="180">
                  <c:v>4289</c:v>
                </c:pt>
                <c:pt idx="181">
                  <c:v>4954</c:v>
                </c:pt>
                <c:pt idx="182">
                  <c:v>4110</c:v>
                </c:pt>
                <c:pt idx="183">
                  <c:v>4906</c:v>
                </c:pt>
                <c:pt idx="184">
                  <c:v>4942</c:v>
                </c:pt>
                <c:pt idx="185">
                  <c:v>4383</c:v>
                </c:pt>
                <c:pt idx="186">
                  <c:v>4526</c:v>
                </c:pt>
                <c:pt idx="187">
                  <c:v>4092</c:v>
                </c:pt>
                <c:pt idx="188">
                  <c:v>4702</c:v>
                </c:pt>
                <c:pt idx="189">
                  <c:v>3710</c:v>
                </c:pt>
                <c:pt idx="190">
                  <c:v>4192</c:v>
                </c:pt>
                <c:pt idx="191">
                  <c:v>4093</c:v>
                </c:pt>
                <c:pt idx="192">
                  <c:v>5236</c:v>
                </c:pt>
                <c:pt idx="193">
                  <c:v>5672</c:v>
                </c:pt>
                <c:pt idx="194">
                  <c:v>5773</c:v>
                </c:pt>
                <c:pt idx="195">
                  <c:v>4821</c:v>
                </c:pt>
                <c:pt idx="196">
                  <c:v>4104</c:v>
                </c:pt>
                <c:pt idx="197">
                  <c:v>5412</c:v>
                </c:pt>
                <c:pt idx="198">
                  <c:v>5044</c:v>
                </c:pt>
                <c:pt idx="199">
                  <c:v>5658</c:v>
                </c:pt>
                <c:pt idx="200">
                  <c:v>5435</c:v>
                </c:pt>
                <c:pt idx="201">
                  <c:v>5239</c:v>
                </c:pt>
                <c:pt idx="202">
                  <c:v>5064</c:v>
                </c:pt>
                <c:pt idx="203">
                  <c:v>5719</c:v>
                </c:pt>
                <c:pt idx="204">
                  <c:v>5748</c:v>
                </c:pt>
                <c:pt idx="205">
                  <c:v>7444</c:v>
                </c:pt>
                <c:pt idx="206">
                  <c:v>6769</c:v>
                </c:pt>
                <c:pt idx="207">
                  <c:v>6444</c:v>
                </c:pt>
                <c:pt idx="208">
                  <c:v>5090</c:v>
                </c:pt>
                <c:pt idx="209">
                  <c:v>6551</c:v>
                </c:pt>
                <c:pt idx="210">
                  <c:v>6028</c:v>
                </c:pt>
                <c:pt idx="211">
                  <c:v>5004</c:v>
                </c:pt>
                <c:pt idx="212">
                  <c:v>7153</c:v>
                </c:pt>
                <c:pt idx="213">
                  <c:v>5842</c:v>
                </c:pt>
                <c:pt idx="214">
                  <c:v>5888</c:v>
                </c:pt>
                <c:pt idx="215">
                  <c:v>6170</c:v>
                </c:pt>
                <c:pt idx="216">
                  <c:v>4674</c:v>
                </c:pt>
                <c:pt idx="217">
                  <c:v>4979</c:v>
                </c:pt>
                <c:pt idx="218">
                  <c:v>5988</c:v>
                </c:pt>
                <c:pt idx="219">
                  <c:v>5950</c:v>
                </c:pt>
                <c:pt idx="220">
                  <c:v>4680</c:v>
                </c:pt>
                <c:pt idx="221">
                  <c:v>5148</c:v>
                </c:pt>
                <c:pt idx="222">
                  <c:v>4909</c:v>
                </c:pt>
              </c:numCache>
            </c:numRef>
          </c:val>
        </c:ser>
        <c:ser>
          <c:idx val="2"/>
          <c:order val="2"/>
          <c:tx>
            <c:strRef>
              <c:f>Sheet6!$D$3:$D$4</c:f>
              <c:strCache>
                <c:ptCount val="1"/>
                <c:pt idx="0">
                  <c:v>0.01</c:v>
                </c:pt>
              </c:strCache>
            </c:strRef>
          </c:tx>
          <c:cat>
            <c:strRef>
              <c:f>Sheet6!$A$5:$A$228</c:f>
              <c:strCache>
                <c:ptCount val="2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</c:strCache>
            </c:strRef>
          </c:cat>
          <c:val>
            <c:numRef>
              <c:f>Sheet6!$D$5:$D$228</c:f>
              <c:numCache>
                <c:formatCode>General</c:formatCode>
                <c:ptCount val="223"/>
                <c:pt idx="0">
                  <c:v>57</c:v>
                </c:pt>
                <c:pt idx="1">
                  <c:v>241</c:v>
                </c:pt>
                <c:pt idx="2">
                  <c:v>307</c:v>
                </c:pt>
                <c:pt idx="3">
                  <c:v>296</c:v>
                </c:pt>
                <c:pt idx="4">
                  <c:v>261</c:v>
                </c:pt>
                <c:pt idx="5">
                  <c:v>221</c:v>
                </c:pt>
                <c:pt idx="6">
                  <c:v>127</c:v>
                </c:pt>
                <c:pt idx="7">
                  <c:v>362</c:v>
                </c:pt>
                <c:pt idx="8">
                  <c:v>267</c:v>
                </c:pt>
                <c:pt idx="9">
                  <c:v>364</c:v>
                </c:pt>
                <c:pt idx="10">
                  <c:v>604</c:v>
                </c:pt>
                <c:pt idx="11">
                  <c:v>386</c:v>
                </c:pt>
                <c:pt idx="12">
                  <c:v>293</c:v>
                </c:pt>
                <c:pt idx="13">
                  <c:v>376</c:v>
                </c:pt>
                <c:pt idx="14">
                  <c:v>296</c:v>
                </c:pt>
                <c:pt idx="15">
                  <c:v>172</c:v>
                </c:pt>
                <c:pt idx="16">
                  <c:v>124</c:v>
                </c:pt>
                <c:pt idx="17">
                  <c:v>775</c:v>
                </c:pt>
                <c:pt idx="18">
                  <c:v>706</c:v>
                </c:pt>
                <c:pt idx="19">
                  <c:v>837</c:v>
                </c:pt>
                <c:pt idx="20">
                  <c:v>446</c:v>
                </c:pt>
                <c:pt idx="21">
                  <c:v>536</c:v>
                </c:pt>
                <c:pt idx="22">
                  <c:v>290</c:v>
                </c:pt>
                <c:pt idx="23">
                  <c:v>489</c:v>
                </c:pt>
                <c:pt idx="24">
                  <c:v>641</c:v>
                </c:pt>
                <c:pt idx="25">
                  <c:v>966</c:v>
                </c:pt>
                <c:pt idx="26">
                  <c:v>214</c:v>
                </c:pt>
                <c:pt idx="27">
                  <c:v>172</c:v>
                </c:pt>
                <c:pt idx="28">
                  <c:v>178</c:v>
                </c:pt>
                <c:pt idx="29">
                  <c:v>197</c:v>
                </c:pt>
                <c:pt idx="30">
                  <c:v>237</c:v>
                </c:pt>
                <c:pt idx="31">
                  <c:v>150</c:v>
                </c:pt>
                <c:pt idx="32">
                  <c:v>114</c:v>
                </c:pt>
                <c:pt idx="33">
                  <c:v>332</c:v>
                </c:pt>
                <c:pt idx="34">
                  <c:v>97</c:v>
                </c:pt>
                <c:pt idx="35">
                  <c:v>202</c:v>
                </c:pt>
                <c:pt idx="36">
                  <c:v>195</c:v>
                </c:pt>
                <c:pt idx="37">
                  <c:v>190</c:v>
                </c:pt>
                <c:pt idx="38">
                  <c:v>257</c:v>
                </c:pt>
                <c:pt idx="39">
                  <c:v>252</c:v>
                </c:pt>
                <c:pt idx="40">
                  <c:v>319</c:v>
                </c:pt>
                <c:pt idx="41">
                  <c:v>164</c:v>
                </c:pt>
                <c:pt idx="42">
                  <c:v>86</c:v>
                </c:pt>
                <c:pt idx="43">
                  <c:v>322</c:v>
                </c:pt>
                <c:pt idx="44">
                  <c:v>167</c:v>
                </c:pt>
                <c:pt idx="45">
                  <c:v>232</c:v>
                </c:pt>
                <c:pt idx="46">
                  <c:v>361</c:v>
                </c:pt>
                <c:pt idx="47">
                  <c:v>324</c:v>
                </c:pt>
                <c:pt idx="48">
                  <c:v>283</c:v>
                </c:pt>
                <c:pt idx="49">
                  <c:v>289</c:v>
                </c:pt>
                <c:pt idx="50">
                  <c:v>220</c:v>
                </c:pt>
                <c:pt idx="51">
                  <c:v>422</c:v>
                </c:pt>
                <c:pt idx="52">
                  <c:v>356</c:v>
                </c:pt>
                <c:pt idx="53">
                  <c:v>314</c:v>
                </c:pt>
                <c:pt idx="54">
                  <c:v>296</c:v>
                </c:pt>
                <c:pt idx="55">
                  <c:v>240</c:v>
                </c:pt>
                <c:pt idx="56">
                  <c:v>600</c:v>
                </c:pt>
                <c:pt idx="57">
                  <c:v>327</c:v>
                </c:pt>
                <c:pt idx="58">
                  <c:v>538</c:v>
                </c:pt>
                <c:pt idx="59">
                  <c:v>594</c:v>
                </c:pt>
                <c:pt idx="60">
                  <c:v>325</c:v>
                </c:pt>
                <c:pt idx="61">
                  <c:v>460</c:v>
                </c:pt>
                <c:pt idx="62">
                  <c:v>689</c:v>
                </c:pt>
                <c:pt idx="63">
                  <c:v>237</c:v>
                </c:pt>
                <c:pt idx="64">
                  <c:v>393</c:v>
                </c:pt>
                <c:pt idx="65">
                  <c:v>873</c:v>
                </c:pt>
                <c:pt idx="66">
                  <c:v>521</c:v>
                </c:pt>
                <c:pt idx="67">
                  <c:v>158</c:v>
                </c:pt>
                <c:pt idx="68">
                  <c:v>210</c:v>
                </c:pt>
                <c:pt idx="69">
                  <c:v>371</c:v>
                </c:pt>
                <c:pt idx="70">
                  <c:v>534</c:v>
                </c:pt>
                <c:pt idx="71">
                  <c:v>934</c:v>
                </c:pt>
                <c:pt idx="72">
                  <c:v>877</c:v>
                </c:pt>
                <c:pt idx="73">
                  <c:v>919</c:v>
                </c:pt>
                <c:pt idx="74">
                  <c:v>984</c:v>
                </c:pt>
                <c:pt idx="75">
                  <c:v>846</c:v>
                </c:pt>
                <c:pt idx="76">
                  <c:v>853</c:v>
                </c:pt>
                <c:pt idx="77">
                  <c:v>1064</c:v>
                </c:pt>
                <c:pt idx="78">
                  <c:v>901</c:v>
                </c:pt>
                <c:pt idx="79">
                  <c:v>946</c:v>
                </c:pt>
                <c:pt idx="80">
                  <c:v>904</c:v>
                </c:pt>
                <c:pt idx="81">
                  <c:v>708</c:v>
                </c:pt>
                <c:pt idx="82">
                  <c:v>827</c:v>
                </c:pt>
                <c:pt idx="83">
                  <c:v>1048</c:v>
                </c:pt>
                <c:pt idx="84">
                  <c:v>908</c:v>
                </c:pt>
                <c:pt idx="85">
                  <c:v>1010</c:v>
                </c:pt>
                <c:pt idx="86">
                  <c:v>771</c:v>
                </c:pt>
                <c:pt idx="87">
                  <c:v>1066</c:v>
                </c:pt>
                <c:pt idx="88">
                  <c:v>987</c:v>
                </c:pt>
                <c:pt idx="89">
                  <c:v>657</c:v>
                </c:pt>
                <c:pt idx="90">
                  <c:v>443</c:v>
                </c:pt>
                <c:pt idx="91">
                  <c:v>423</c:v>
                </c:pt>
                <c:pt idx="92">
                  <c:v>323</c:v>
                </c:pt>
                <c:pt idx="93">
                  <c:v>492</c:v>
                </c:pt>
                <c:pt idx="94">
                  <c:v>371</c:v>
                </c:pt>
                <c:pt idx="95">
                  <c:v>358</c:v>
                </c:pt>
                <c:pt idx="96">
                  <c:v>428</c:v>
                </c:pt>
                <c:pt idx="97">
                  <c:v>387</c:v>
                </c:pt>
                <c:pt idx="98">
                  <c:v>411</c:v>
                </c:pt>
                <c:pt idx="99">
                  <c:v>397</c:v>
                </c:pt>
                <c:pt idx="100">
                  <c:v>359</c:v>
                </c:pt>
                <c:pt idx="101">
                  <c:v>359</c:v>
                </c:pt>
                <c:pt idx="102">
                  <c:v>358</c:v>
                </c:pt>
                <c:pt idx="103">
                  <c:v>488</c:v>
                </c:pt>
                <c:pt idx="104">
                  <c:v>370</c:v>
                </c:pt>
                <c:pt idx="105">
                  <c:v>372</c:v>
                </c:pt>
                <c:pt idx="106">
                  <c:v>416</c:v>
                </c:pt>
                <c:pt idx="107">
                  <c:v>411</c:v>
                </c:pt>
                <c:pt idx="108">
                  <c:v>426</c:v>
                </c:pt>
                <c:pt idx="109">
                  <c:v>369</c:v>
                </c:pt>
                <c:pt idx="110">
                  <c:v>446</c:v>
                </c:pt>
                <c:pt idx="111">
                  <c:v>459</c:v>
                </c:pt>
                <c:pt idx="112">
                  <c:v>339</c:v>
                </c:pt>
                <c:pt idx="113">
                  <c:v>294</c:v>
                </c:pt>
                <c:pt idx="114">
                  <c:v>381</c:v>
                </c:pt>
                <c:pt idx="115">
                  <c:v>333</c:v>
                </c:pt>
                <c:pt idx="116">
                  <c:v>338</c:v>
                </c:pt>
                <c:pt idx="117">
                  <c:v>352</c:v>
                </c:pt>
                <c:pt idx="118">
                  <c:v>334</c:v>
                </c:pt>
                <c:pt idx="119">
                  <c:v>423</c:v>
                </c:pt>
                <c:pt idx="120">
                  <c:v>384</c:v>
                </c:pt>
                <c:pt idx="121">
                  <c:v>431</c:v>
                </c:pt>
                <c:pt idx="122">
                  <c:v>507</c:v>
                </c:pt>
                <c:pt idx="123">
                  <c:v>394</c:v>
                </c:pt>
                <c:pt idx="124">
                  <c:v>333</c:v>
                </c:pt>
                <c:pt idx="125">
                  <c:v>340</c:v>
                </c:pt>
                <c:pt idx="126">
                  <c:v>393</c:v>
                </c:pt>
                <c:pt idx="127">
                  <c:v>295</c:v>
                </c:pt>
                <c:pt idx="128">
                  <c:v>297</c:v>
                </c:pt>
                <c:pt idx="129">
                  <c:v>412</c:v>
                </c:pt>
                <c:pt idx="130">
                  <c:v>345</c:v>
                </c:pt>
                <c:pt idx="131">
                  <c:v>443</c:v>
                </c:pt>
                <c:pt idx="132">
                  <c:v>402</c:v>
                </c:pt>
                <c:pt idx="133">
                  <c:v>438</c:v>
                </c:pt>
                <c:pt idx="134">
                  <c:v>414</c:v>
                </c:pt>
                <c:pt idx="135">
                  <c:v>341</c:v>
                </c:pt>
                <c:pt idx="136">
                  <c:v>432</c:v>
                </c:pt>
                <c:pt idx="137">
                  <c:v>366</c:v>
                </c:pt>
                <c:pt idx="138">
                  <c:v>298</c:v>
                </c:pt>
                <c:pt idx="139">
                  <c:v>441</c:v>
                </c:pt>
                <c:pt idx="140">
                  <c:v>486</c:v>
                </c:pt>
                <c:pt idx="141">
                  <c:v>390</c:v>
                </c:pt>
                <c:pt idx="142">
                  <c:v>375</c:v>
                </c:pt>
                <c:pt idx="143">
                  <c:v>351</c:v>
                </c:pt>
                <c:pt idx="144">
                  <c:v>368</c:v>
                </c:pt>
                <c:pt idx="145">
                  <c:v>435</c:v>
                </c:pt>
                <c:pt idx="146">
                  <c:v>488</c:v>
                </c:pt>
                <c:pt idx="147">
                  <c:v>423</c:v>
                </c:pt>
                <c:pt idx="148">
                  <c:v>344</c:v>
                </c:pt>
                <c:pt idx="149">
                  <c:v>399</c:v>
                </c:pt>
                <c:pt idx="150">
                  <c:v>328</c:v>
                </c:pt>
                <c:pt idx="151">
                  <c:v>446</c:v>
                </c:pt>
                <c:pt idx="152">
                  <c:v>487</c:v>
                </c:pt>
                <c:pt idx="153">
                  <c:v>355</c:v>
                </c:pt>
                <c:pt idx="154">
                  <c:v>270</c:v>
                </c:pt>
                <c:pt idx="155">
                  <c:v>334</c:v>
                </c:pt>
                <c:pt idx="156">
                  <c:v>338</c:v>
                </c:pt>
                <c:pt idx="157">
                  <c:v>374</c:v>
                </c:pt>
                <c:pt idx="158">
                  <c:v>477</c:v>
                </c:pt>
                <c:pt idx="159">
                  <c:v>342</c:v>
                </c:pt>
                <c:pt idx="160">
                  <c:v>396</c:v>
                </c:pt>
                <c:pt idx="161">
                  <c:v>503</c:v>
                </c:pt>
                <c:pt idx="162">
                  <c:v>433</c:v>
                </c:pt>
                <c:pt idx="163">
                  <c:v>455</c:v>
                </c:pt>
                <c:pt idx="164">
                  <c:v>370</c:v>
                </c:pt>
                <c:pt idx="165">
                  <c:v>353</c:v>
                </c:pt>
                <c:pt idx="166">
                  <c:v>458</c:v>
                </c:pt>
                <c:pt idx="167">
                  <c:v>461</c:v>
                </c:pt>
                <c:pt idx="168">
                  <c:v>468</c:v>
                </c:pt>
                <c:pt idx="169">
                  <c:v>437</c:v>
                </c:pt>
                <c:pt idx="170">
                  <c:v>414</c:v>
                </c:pt>
                <c:pt idx="171">
                  <c:v>416</c:v>
                </c:pt>
                <c:pt idx="172">
                  <c:v>446</c:v>
                </c:pt>
                <c:pt idx="173">
                  <c:v>380</c:v>
                </c:pt>
                <c:pt idx="174">
                  <c:v>512</c:v>
                </c:pt>
                <c:pt idx="175">
                  <c:v>457</c:v>
                </c:pt>
                <c:pt idx="176">
                  <c:v>439</c:v>
                </c:pt>
                <c:pt idx="177">
                  <c:v>369</c:v>
                </c:pt>
                <c:pt idx="178">
                  <c:v>402</c:v>
                </c:pt>
                <c:pt idx="179">
                  <c:v>399</c:v>
                </c:pt>
                <c:pt idx="180">
                  <c:v>369</c:v>
                </c:pt>
                <c:pt idx="181">
                  <c:v>549</c:v>
                </c:pt>
                <c:pt idx="182">
                  <c:v>419</c:v>
                </c:pt>
                <c:pt idx="183">
                  <c:v>502</c:v>
                </c:pt>
                <c:pt idx="184">
                  <c:v>498</c:v>
                </c:pt>
                <c:pt idx="185">
                  <c:v>369</c:v>
                </c:pt>
                <c:pt idx="186">
                  <c:v>450</c:v>
                </c:pt>
                <c:pt idx="187">
                  <c:v>378</c:v>
                </c:pt>
                <c:pt idx="188">
                  <c:v>434</c:v>
                </c:pt>
                <c:pt idx="189">
                  <c:v>427</c:v>
                </c:pt>
                <c:pt idx="190">
                  <c:v>494</c:v>
                </c:pt>
                <c:pt idx="191">
                  <c:v>515</c:v>
                </c:pt>
                <c:pt idx="192">
                  <c:v>482</c:v>
                </c:pt>
                <c:pt idx="193">
                  <c:v>570</c:v>
                </c:pt>
                <c:pt idx="194">
                  <c:v>536</c:v>
                </c:pt>
                <c:pt idx="195">
                  <c:v>573</c:v>
                </c:pt>
                <c:pt idx="196">
                  <c:v>513</c:v>
                </c:pt>
                <c:pt idx="197">
                  <c:v>472</c:v>
                </c:pt>
                <c:pt idx="198">
                  <c:v>594</c:v>
                </c:pt>
                <c:pt idx="199">
                  <c:v>585</c:v>
                </c:pt>
                <c:pt idx="200">
                  <c:v>640</c:v>
                </c:pt>
                <c:pt idx="201">
                  <c:v>563</c:v>
                </c:pt>
                <c:pt idx="202">
                  <c:v>434</c:v>
                </c:pt>
                <c:pt idx="203">
                  <c:v>554</c:v>
                </c:pt>
                <c:pt idx="204">
                  <c:v>591</c:v>
                </c:pt>
                <c:pt idx="205">
                  <c:v>602</c:v>
                </c:pt>
                <c:pt idx="206">
                  <c:v>637</c:v>
                </c:pt>
                <c:pt idx="207">
                  <c:v>605</c:v>
                </c:pt>
                <c:pt idx="208">
                  <c:v>415</c:v>
                </c:pt>
                <c:pt idx="209">
                  <c:v>552</c:v>
                </c:pt>
                <c:pt idx="210">
                  <c:v>528</c:v>
                </c:pt>
                <c:pt idx="211">
                  <c:v>559</c:v>
                </c:pt>
                <c:pt idx="212">
                  <c:v>519</c:v>
                </c:pt>
                <c:pt idx="213">
                  <c:v>604</c:v>
                </c:pt>
                <c:pt idx="214">
                  <c:v>556</c:v>
                </c:pt>
                <c:pt idx="215">
                  <c:v>507</c:v>
                </c:pt>
                <c:pt idx="216">
                  <c:v>414</c:v>
                </c:pt>
                <c:pt idx="217">
                  <c:v>387</c:v>
                </c:pt>
                <c:pt idx="218">
                  <c:v>514</c:v>
                </c:pt>
                <c:pt idx="219">
                  <c:v>496</c:v>
                </c:pt>
                <c:pt idx="220">
                  <c:v>496</c:v>
                </c:pt>
                <c:pt idx="221">
                  <c:v>481</c:v>
                </c:pt>
                <c:pt idx="222">
                  <c:v>459</c:v>
                </c:pt>
              </c:numCache>
            </c:numRef>
          </c:val>
        </c:ser>
        <c:ser>
          <c:idx val="3"/>
          <c:order val="3"/>
          <c:tx>
            <c:strRef>
              <c:f>Sheet6!$E$3:$E$4</c:f>
              <c:strCache>
                <c:ptCount val="1"/>
                <c:pt idx="0">
                  <c:v>0.1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Sheet6!$A$5:$A$228</c:f>
              <c:strCache>
                <c:ptCount val="2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</c:strCache>
            </c:strRef>
          </c:cat>
          <c:val>
            <c:numRef>
              <c:f>Sheet6!$E$5:$E$228</c:f>
              <c:numCache>
                <c:formatCode>General</c:formatCode>
                <c:ptCount val="223"/>
                <c:pt idx="0">
                  <c:v>788</c:v>
                </c:pt>
                <c:pt idx="1">
                  <c:v>1705</c:v>
                </c:pt>
                <c:pt idx="2">
                  <c:v>1620</c:v>
                </c:pt>
                <c:pt idx="3">
                  <c:v>1701</c:v>
                </c:pt>
                <c:pt idx="4">
                  <c:v>1688</c:v>
                </c:pt>
                <c:pt idx="5">
                  <c:v>1791</c:v>
                </c:pt>
                <c:pt idx="6">
                  <c:v>1192</c:v>
                </c:pt>
                <c:pt idx="7">
                  <c:v>2357</c:v>
                </c:pt>
                <c:pt idx="8">
                  <c:v>1529</c:v>
                </c:pt>
                <c:pt idx="9">
                  <c:v>1550</c:v>
                </c:pt>
                <c:pt idx="10">
                  <c:v>3288</c:v>
                </c:pt>
                <c:pt idx="11">
                  <c:v>1528</c:v>
                </c:pt>
                <c:pt idx="12">
                  <c:v>1316</c:v>
                </c:pt>
                <c:pt idx="13">
                  <c:v>1695</c:v>
                </c:pt>
                <c:pt idx="14">
                  <c:v>1355</c:v>
                </c:pt>
                <c:pt idx="15">
                  <c:v>685</c:v>
                </c:pt>
                <c:pt idx="16">
                  <c:v>563</c:v>
                </c:pt>
                <c:pt idx="17">
                  <c:v>4115</c:v>
                </c:pt>
                <c:pt idx="18">
                  <c:v>2337</c:v>
                </c:pt>
                <c:pt idx="19">
                  <c:v>3561</c:v>
                </c:pt>
                <c:pt idx="20">
                  <c:v>1678</c:v>
                </c:pt>
                <c:pt idx="21">
                  <c:v>1736</c:v>
                </c:pt>
                <c:pt idx="22">
                  <c:v>748</c:v>
                </c:pt>
                <c:pt idx="23">
                  <c:v>1525</c:v>
                </c:pt>
                <c:pt idx="24">
                  <c:v>1985</c:v>
                </c:pt>
                <c:pt idx="25">
                  <c:v>2948</c:v>
                </c:pt>
                <c:pt idx="26">
                  <c:v>1173</c:v>
                </c:pt>
                <c:pt idx="27">
                  <c:v>1289</c:v>
                </c:pt>
                <c:pt idx="28">
                  <c:v>1376</c:v>
                </c:pt>
                <c:pt idx="29">
                  <c:v>1415</c:v>
                </c:pt>
                <c:pt idx="30">
                  <c:v>1537</c:v>
                </c:pt>
                <c:pt idx="31">
                  <c:v>1230</c:v>
                </c:pt>
                <c:pt idx="32">
                  <c:v>977</c:v>
                </c:pt>
                <c:pt idx="33">
                  <c:v>1773</c:v>
                </c:pt>
                <c:pt idx="34">
                  <c:v>746</c:v>
                </c:pt>
                <c:pt idx="35">
                  <c:v>1240</c:v>
                </c:pt>
                <c:pt idx="36">
                  <c:v>1559</c:v>
                </c:pt>
                <c:pt idx="37">
                  <c:v>1519</c:v>
                </c:pt>
                <c:pt idx="38">
                  <c:v>1853</c:v>
                </c:pt>
                <c:pt idx="39">
                  <c:v>2081</c:v>
                </c:pt>
                <c:pt idx="40">
                  <c:v>2316</c:v>
                </c:pt>
                <c:pt idx="41">
                  <c:v>580</c:v>
                </c:pt>
                <c:pt idx="42">
                  <c:v>730</c:v>
                </c:pt>
                <c:pt idx="43">
                  <c:v>2444</c:v>
                </c:pt>
                <c:pt idx="44">
                  <c:v>1046</c:v>
                </c:pt>
                <c:pt idx="45">
                  <c:v>1625</c:v>
                </c:pt>
                <c:pt idx="46">
                  <c:v>2282</c:v>
                </c:pt>
                <c:pt idx="47">
                  <c:v>2295</c:v>
                </c:pt>
                <c:pt idx="48">
                  <c:v>1865</c:v>
                </c:pt>
                <c:pt idx="49">
                  <c:v>1817</c:v>
                </c:pt>
                <c:pt idx="50">
                  <c:v>1651</c:v>
                </c:pt>
                <c:pt idx="51">
                  <c:v>1823</c:v>
                </c:pt>
                <c:pt idx="52">
                  <c:v>1535</c:v>
                </c:pt>
                <c:pt idx="53">
                  <c:v>1347</c:v>
                </c:pt>
                <c:pt idx="54">
                  <c:v>891</c:v>
                </c:pt>
                <c:pt idx="55">
                  <c:v>1519</c:v>
                </c:pt>
                <c:pt idx="56">
                  <c:v>2820</c:v>
                </c:pt>
                <c:pt idx="57">
                  <c:v>1533</c:v>
                </c:pt>
                <c:pt idx="58">
                  <c:v>2852</c:v>
                </c:pt>
                <c:pt idx="59">
                  <c:v>4181</c:v>
                </c:pt>
                <c:pt idx="60">
                  <c:v>1435</c:v>
                </c:pt>
                <c:pt idx="61">
                  <c:v>1953</c:v>
                </c:pt>
                <c:pt idx="62">
                  <c:v>3131</c:v>
                </c:pt>
                <c:pt idx="63">
                  <c:v>1010</c:v>
                </c:pt>
                <c:pt idx="64">
                  <c:v>2240</c:v>
                </c:pt>
                <c:pt idx="65">
                  <c:v>3850</c:v>
                </c:pt>
                <c:pt idx="66">
                  <c:v>2505</c:v>
                </c:pt>
                <c:pt idx="67">
                  <c:v>419</c:v>
                </c:pt>
                <c:pt idx="68">
                  <c:v>1099</c:v>
                </c:pt>
                <c:pt idx="69">
                  <c:v>1511</c:v>
                </c:pt>
                <c:pt idx="70">
                  <c:v>2252</c:v>
                </c:pt>
                <c:pt idx="71">
                  <c:v>3196</c:v>
                </c:pt>
                <c:pt idx="72">
                  <c:v>3360</c:v>
                </c:pt>
                <c:pt idx="73">
                  <c:v>3417</c:v>
                </c:pt>
                <c:pt idx="74">
                  <c:v>3790</c:v>
                </c:pt>
                <c:pt idx="75">
                  <c:v>4226</c:v>
                </c:pt>
                <c:pt idx="76">
                  <c:v>3599</c:v>
                </c:pt>
                <c:pt idx="77">
                  <c:v>3465</c:v>
                </c:pt>
                <c:pt idx="78">
                  <c:v>4433</c:v>
                </c:pt>
                <c:pt idx="79">
                  <c:v>3850</c:v>
                </c:pt>
                <c:pt idx="80">
                  <c:v>4191</c:v>
                </c:pt>
                <c:pt idx="81">
                  <c:v>3882</c:v>
                </c:pt>
                <c:pt idx="82">
                  <c:v>4165</c:v>
                </c:pt>
                <c:pt idx="83">
                  <c:v>4332</c:v>
                </c:pt>
                <c:pt idx="84">
                  <c:v>3571</c:v>
                </c:pt>
                <c:pt idx="85">
                  <c:v>4720</c:v>
                </c:pt>
                <c:pt idx="86">
                  <c:v>4421</c:v>
                </c:pt>
                <c:pt idx="87">
                  <c:v>4115</c:v>
                </c:pt>
                <c:pt idx="88">
                  <c:v>3190</c:v>
                </c:pt>
                <c:pt idx="89">
                  <c:v>3145</c:v>
                </c:pt>
                <c:pt idx="90">
                  <c:v>2051</c:v>
                </c:pt>
                <c:pt idx="91">
                  <c:v>2075</c:v>
                </c:pt>
                <c:pt idx="92">
                  <c:v>2055</c:v>
                </c:pt>
                <c:pt idx="93">
                  <c:v>2082</c:v>
                </c:pt>
                <c:pt idx="94">
                  <c:v>1722</c:v>
                </c:pt>
                <c:pt idx="95">
                  <c:v>1808</c:v>
                </c:pt>
                <c:pt idx="96">
                  <c:v>2045</c:v>
                </c:pt>
                <c:pt idx="97">
                  <c:v>1610</c:v>
                </c:pt>
                <c:pt idx="98">
                  <c:v>2009</c:v>
                </c:pt>
                <c:pt idx="99">
                  <c:v>1419</c:v>
                </c:pt>
                <c:pt idx="100">
                  <c:v>1745</c:v>
                </c:pt>
                <c:pt idx="101">
                  <c:v>1676</c:v>
                </c:pt>
                <c:pt idx="102">
                  <c:v>1706</c:v>
                </c:pt>
                <c:pt idx="103">
                  <c:v>1726</c:v>
                </c:pt>
                <c:pt idx="104">
                  <c:v>1371</c:v>
                </c:pt>
                <c:pt idx="105">
                  <c:v>1750</c:v>
                </c:pt>
                <c:pt idx="106">
                  <c:v>2071</c:v>
                </c:pt>
                <c:pt idx="107">
                  <c:v>1907</c:v>
                </c:pt>
                <c:pt idx="108">
                  <c:v>2177</c:v>
                </c:pt>
                <c:pt idx="109">
                  <c:v>1573</c:v>
                </c:pt>
                <c:pt idx="110">
                  <c:v>1952</c:v>
                </c:pt>
                <c:pt idx="111">
                  <c:v>1712</c:v>
                </c:pt>
                <c:pt idx="112">
                  <c:v>1617</c:v>
                </c:pt>
                <c:pt idx="113">
                  <c:v>1723</c:v>
                </c:pt>
                <c:pt idx="114">
                  <c:v>1744</c:v>
                </c:pt>
                <c:pt idx="115">
                  <c:v>1592</c:v>
                </c:pt>
                <c:pt idx="116">
                  <c:v>1813</c:v>
                </c:pt>
                <c:pt idx="117">
                  <c:v>1652</c:v>
                </c:pt>
                <c:pt idx="118">
                  <c:v>1688</c:v>
                </c:pt>
                <c:pt idx="119">
                  <c:v>1955</c:v>
                </c:pt>
                <c:pt idx="120">
                  <c:v>1663</c:v>
                </c:pt>
                <c:pt idx="121">
                  <c:v>1655</c:v>
                </c:pt>
                <c:pt idx="122">
                  <c:v>1808</c:v>
                </c:pt>
                <c:pt idx="123">
                  <c:v>1804</c:v>
                </c:pt>
                <c:pt idx="124">
                  <c:v>1619</c:v>
                </c:pt>
                <c:pt idx="125">
                  <c:v>1517</c:v>
                </c:pt>
                <c:pt idx="126">
                  <c:v>1886</c:v>
                </c:pt>
                <c:pt idx="127">
                  <c:v>1734</c:v>
                </c:pt>
                <c:pt idx="128">
                  <c:v>1674</c:v>
                </c:pt>
                <c:pt idx="129">
                  <c:v>1789</c:v>
                </c:pt>
                <c:pt idx="130">
                  <c:v>1728</c:v>
                </c:pt>
                <c:pt idx="131">
                  <c:v>1910</c:v>
                </c:pt>
                <c:pt idx="132">
                  <c:v>1873</c:v>
                </c:pt>
                <c:pt idx="133">
                  <c:v>1758</c:v>
                </c:pt>
                <c:pt idx="134">
                  <c:v>1913</c:v>
                </c:pt>
                <c:pt idx="135">
                  <c:v>1910</c:v>
                </c:pt>
                <c:pt idx="136">
                  <c:v>1827</c:v>
                </c:pt>
                <c:pt idx="137">
                  <c:v>1691</c:v>
                </c:pt>
                <c:pt idx="138">
                  <c:v>1634</c:v>
                </c:pt>
                <c:pt idx="139">
                  <c:v>1896</c:v>
                </c:pt>
                <c:pt idx="140">
                  <c:v>1881</c:v>
                </c:pt>
                <c:pt idx="141">
                  <c:v>1652</c:v>
                </c:pt>
                <c:pt idx="142">
                  <c:v>1593</c:v>
                </c:pt>
                <c:pt idx="143">
                  <c:v>1568</c:v>
                </c:pt>
                <c:pt idx="144">
                  <c:v>1732</c:v>
                </c:pt>
                <c:pt idx="145">
                  <c:v>1426</c:v>
                </c:pt>
                <c:pt idx="146">
                  <c:v>1990</c:v>
                </c:pt>
                <c:pt idx="147">
                  <c:v>1993</c:v>
                </c:pt>
                <c:pt idx="148">
                  <c:v>1582</c:v>
                </c:pt>
                <c:pt idx="149">
                  <c:v>1367</c:v>
                </c:pt>
                <c:pt idx="150">
                  <c:v>1957</c:v>
                </c:pt>
                <c:pt idx="151">
                  <c:v>2156</c:v>
                </c:pt>
                <c:pt idx="152">
                  <c:v>1579</c:v>
                </c:pt>
                <c:pt idx="153">
                  <c:v>1745</c:v>
                </c:pt>
                <c:pt idx="154">
                  <c:v>1268</c:v>
                </c:pt>
                <c:pt idx="155">
                  <c:v>1714</c:v>
                </c:pt>
                <c:pt idx="156">
                  <c:v>1707</c:v>
                </c:pt>
                <c:pt idx="157">
                  <c:v>1782</c:v>
                </c:pt>
                <c:pt idx="158">
                  <c:v>1707</c:v>
                </c:pt>
                <c:pt idx="159">
                  <c:v>1656</c:v>
                </c:pt>
                <c:pt idx="160">
                  <c:v>1782</c:v>
                </c:pt>
                <c:pt idx="161">
                  <c:v>2141</c:v>
                </c:pt>
                <c:pt idx="162">
                  <c:v>1943</c:v>
                </c:pt>
                <c:pt idx="163">
                  <c:v>1717</c:v>
                </c:pt>
                <c:pt idx="164">
                  <c:v>1725</c:v>
                </c:pt>
                <c:pt idx="165">
                  <c:v>1788</c:v>
                </c:pt>
                <c:pt idx="166">
                  <c:v>1656</c:v>
                </c:pt>
                <c:pt idx="167">
                  <c:v>1870</c:v>
                </c:pt>
                <c:pt idx="168">
                  <c:v>2054</c:v>
                </c:pt>
                <c:pt idx="169">
                  <c:v>2140</c:v>
                </c:pt>
                <c:pt idx="170">
                  <c:v>2123</c:v>
                </c:pt>
                <c:pt idx="171">
                  <c:v>1804</c:v>
                </c:pt>
                <c:pt idx="172">
                  <c:v>1964</c:v>
                </c:pt>
                <c:pt idx="173">
                  <c:v>2027</c:v>
                </c:pt>
                <c:pt idx="174">
                  <c:v>2000</c:v>
                </c:pt>
                <c:pt idx="175">
                  <c:v>1987</c:v>
                </c:pt>
                <c:pt idx="176">
                  <c:v>2114</c:v>
                </c:pt>
                <c:pt idx="177">
                  <c:v>1397</c:v>
                </c:pt>
                <c:pt idx="178">
                  <c:v>1750</c:v>
                </c:pt>
                <c:pt idx="179">
                  <c:v>1548</c:v>
                </c:pt>
                <c:pt idx="180">
                  <c:v>1642</c:v>
                </c:pt>
                <c:pt idx="181">
                  <c:v>2336</c:v>
                </c:pt>
                <c:pt idx="182">
                  <c:v>2043</c:v>
                </c:pt>
                <c:pt idx="183">
                  <c:v>2093</c:v>
                </c:pt>
                <c:pt idx="184">
                  <c:v>1968</c:v>
                </c:pt>
                <c:pt idx="185">
                  <c:v>1860</c:v>
                </c:pt>
                <c:pt idx="186">
                  <c:v>1830</c:v>
                </c:pt>
                <c:pt idx="187">
                  <c:v>1979</c:v>
                </c:pt>
                <c:pt idx="188">
                  <c:v>2264</c:v>
                </c:pt>
                <c:pt idx="189">
                  <c:v>1622</c:v>
                </c:pt>
                <c:pt idx="190">
                  <c:v>1860</c:v>
                </c:pt>
                <c:pt idx="191">
                  <c:v>2065</c:v>
                </c:pt>
                <c:pt idx="192">
                  <c:v>2471</c:v>
                </c:pt>
                <c:pt idx="193">
                  <c:v>2549</c:v>
                </c:pt>
                <c:pt idx="194">
                  <c:v>2554</c:v>
                </c:pt>
                <c:pt idx="195">
                  <c:v>2300</c:v>
                </c:pt>
                <c:pt idx="196">
                  <c:v>2169</c:v>
                </c:pt>
                <c:pt idx="197">
                  <c:v>2262</c:v>
                </c:pt>
                <c:pt idx="198">
                  <c:v>2430</c:v>
                </c:pt>
                <c:pt idx="199">
                  <c:v>2732</c:v>
                </c:pt>
                <c:pt idx="200">
                  <c:v>2371</c:v>
                </c:pt>
                <c:pt idx="201">
                  <c:v>2017</c:v>
                </c:pt>
                <c:pt idx="202">
                  <c:v>2196</c:v>
                </c:pt>
                <c:pt idx="203">
                  <c:v>2906</c:v>
                </c:pt>
                <c:pt idx="204">
                  <c:v>2296</c:v>
                </c:pt>
                <c:pt idx="205">
                  <c:v>2997</c:v>
                </c:pt>
                <c:pt idx="206">
                  <c:v>2996</c:v>
                </c:pt>
                <c:pt idx="207">
                  <c:v>2582</c:v>
                </c:pt>
                <c:pt idx="208">
                  <c:v>2401</c:v>
                </c:pt>
                <c:pt idx="209">
                  <c:v>2520</c:v>
                </c:pt>
                <c:pt idx="210">
                  <c:v>2327</c:v>
                </c:pt>
                <c:pt idx="211">
                  <c:v>2005</c:v>
                </c:pt>
                <c:pt idx="212">
                  <c:v>2519</c:v>
                </c:pt>
                <c:pt idx="213">
                  <c:v>2372</c:v>
                </c:pt>
                <c:pt idx="214">
                  <c:v>2359</c:v>
                </c:pt>
                <c:pt idx="215">
                  <c:v>2385</c:v>
                </c:pt>
                <c:pt idx="216">
                  <c:v>1751</c:v>
                </c:pt>
                <c:pt idx="217">
                  <c:v>1729</c:v>
                </c:pt>
                <c:pt idx="218">
                  <c:v>2030</c:v>
                </c:pt>
                <c:pt idx="219">
                  <c:v>2167</c:v>
                </c:pt>
                <c:pt idx="220">
                  <c:v>1923</c:v>
                </c:pt>
                <c:pt idx="221">
                  <c:v>2161</c:v>
                </c:pt>
                <c:pt idx="222">
                  <c:v>1790</c:v>
                </c:pt>
              </c:numCache>
            </c:numRef>
          </c:val>
        </c:ser>
        <c:ser>
          <c:idx val="4"/>
          <c:order val="4"/>
          <c:tx>
            <c:strRef>
              <c:f>Sheet6!$F$3:$F$4</c:f>
              <c:strCache>
                <c:ptCount val="1"/>
                <c:pt idx="0">
                  <c:v>1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Sheet6!$A$5:$A$228</c:f>
              <c:strCache>
                <c:ptCount val="2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</c:strCache>
            </c:strRef>
          </c:cat>
          <c:val>
            <c:numRef>
              <c:f>Sheet6!$F$5:$F$228</c:f>
              <c:numCache>
                <c:formatCode>General</c:formatCode>
                <c:ptCount val="223"/>
                <c:pt idx="0">
                  <c:v>333</c:v>
                </c:pt>
                <c:pt idx="1">
                  <c:v>304</c:v>
                </c:pt>
                <c:pt idx="2">
                  <c:v>496</c:v>
                </c:pt>
                <c:pt idx="3">
                  <c:v>458</c:v>
                </c:pt>
                <c:pt idx="4">
                  <c:v>558</c:v>
                </c:pt>
                <c:pt idx="5">
                  <c:v>631</c:v>
                </c:pt>
                <c:pt idx="6">
                  <c:v>656</c:v>
                </c:pt>
                <c:pt idx="7">
                  <c:v>679</c:v>
                </c:pt>
                <c:pt idx="8">
                  <c:v>639</c:v>
                </c:pt>
                <c:pt idx="9">
                  <c:v>567</c:v>
                </c:pt>
                <c:pt idx="10">
                  <c:v>513</c:v>
                </c:pt>
                <c:pt idx="11">
                  <c:v>676</c:v>
                </c:pt>
                <c:pt idx="12">
                  <c:v>485</c:v>
                </c:pt>
                <c:pt idx="13">
                  <c:v>637</c:v>
                </c:pt>
                <c:pt idx="14">
                  <c:v>647</c:v>
                </c:pt>
                <c:pt idx="15">
                  <c:v>226</c:v>
                </c:pt>
                <c:pt idx="16">
                  <c:v>228</c:v>
                </c:pt>
                <c:pt idx="17">
                  <c:v>466</c:v>
                </c:pt>
                <c:pt idx="18">
                  <c:v>288</c:v>
                </c:pt>
                <c:pt idx="19">
                  <c:v>478</c:v>
                </c:pt>
                <c:pt idx="20">
                  <c:v>561</c:v>
                </c:pt>
                <c:pt idx="21">
                  <c:v>503</c:v>
                </c:pt>
                <c:pt idx="22">
                  <c:v>245</c:v>
                </c:pt>
                <c:pt idx="23">
                  <c:v>547</c:v>
                </c:pt>
                <c:pt idx="24">
                  <c:v>535</c:v>
                </c:pt>
                <c:pt idx="25">
                  <c:v>392</c:v>
                </c:pt>
                <c:pt idx="26">
                  <c:v>637</c:v>
                </c:pt>
                <c:pt idx="27">
                  <c:v>441</c:v>
                </c:pt>
                <c:pt idx="28">
                  <c:v>665</c:v>
                </c:pt>
                <c:pt idx="29">
                  <c:v>666</c:v>
                </c:pt>
                <c:pt idx="30">
                  <c:v>518</c:v>
                </c:pt>
                <c:pt idx="31">
                  <c:v>572</c:v>
                </c:pt>
                <c:pt idx="32">
                  <c:v>503</c:v>
                </c:pt>
                <c:pt idx="33">
                  <c:v>522</c:v>
                </c:pt>
                <c:pt idx="34">
                  <c:v>383</c:v>
                </c:pt>
                <c:pt idx="35">
                  <c:v>544</c:v>
                </c:pt>
                <c:pt idx="36">
                  <c:v>707</c:v>
                </c:pt>
                <c:pt idx="37">
                  <c:v>680</c:v>
                </c:pt>
                <c:pt idx="38">
                  <c:v>698</c:v>
                </c:pt>
                <c:pt idx="39">
                  <c:v>726</c:v>
                </c:pt>
                <c:pt idx="40">
                  <c:v>500</c:v>
                </c:pt>
                <c:pt idx="41">
                  <c:v>186</c:v>
                </c:pt>
                <c:pt idx="42">
                  <c:v>376</c:v>
                </c:pt>
                <c:pt idx="43">
                  <c:v>653</c:v>
                </c:pt>
                <c:pt idx="44">
                  <c:v>361</c:v>
                </c:pt>
                <c:pt idx="45">
                  <c:v>656</c:v>
                </c:pt>
                <c:pt idx="46">
                  <c:v>651</c:v>
                </c:pt>
                <c:pt idx="47">
                  <c:v>431</c:v>
                </c:pt>
                <c:pt idx="48">
                  <c:v>567</c:v>
                </c:pt>
                <c:pt idx="49">
                  <c:v>682</c:v>
                </c:pt>
                <c:pt idx="50">
                  <c:v>592</c:v>
                </c:pt>
                <c:pt idx="51">
                  <c:v>584</c:v>
                </c:pt>
                <c:pt idx="52">
                  <c:v>582</c:v>
                </c:pt>
                <c:pt idx="53">
                  <c:v>264</c:v>
                </c:pt>
                <c:pt idx="54">
                  <c:v>384</c:v>
                </c:pt>
                <c:pt idx="55">
                  <c:v>614</c:v>
                </c:pt>
                <c:pt idx="56">
                  <c:v>628</c:v>
                </c:pt>
                <c:pt idx="57">
                  <c:v>369</c:v>
                </c:pt>
                <c:pt idx="58">
                  <c:v>605</c:v>
                </c:pt>
                <c:pt idx="59">
                  <c:v>473</c:v>
                </c:pt>
                <c:pt idx="60">
                  <c:v>391</c:v>
                </c:pt>
                <c:pt idx="61">
                  <c:v>613</c:v>
                </c:pt>
                <c:pt idx="62">
                  <c:v>428</c:v>
                </c:pt>
                <c:pt idx="63">
                  <c:v>579</c:v>
                </c:pt>
                <c:pt idx="64">
                  <c:v>575</c:v>
                </c:pt>
                <c:pt idx="65">
                  <c:v>538</c:v>
                </c:pt>
                <c:pt idx="66">
                  <c:v>395</c:v>
                </c:pt>
                <c:pt idx="67">
                  <c:v>139</c:v>
                </c:pt>
                <c:pt idx="68">
                  <c:v>462</c:v>
                </c:pt>
                <c:pt idx="69">
                  <c:v>416</c:v>
                </c:pt>
                <c:pt idx="70">
                  <c:v>520</c:v>
                </c:pt>
                <c:pt idx="71">
                  <c:v>476</c:v>
                </c:pt>
                <c:pt idx="72">
                  <c:v>476</c:v>
                </c:pt>
                <c:pt idx="73">
                  <c:v>504</c:v>
                </c:pt>
                <c:pt idx="74">
                  <c:v>388</c:v>
                </c:pt>
                <c:pt idx="75">
                  <c:v>466</c:v>
                </c:pt>
                <c:pt idx="76">
                  <c:v>490</c:v>
                </c:pt>
                <c:pt idx="77">
                  <c:v>503</c:v>
                </c:pt>
                <c:pt idx="78">
                  <c:v>493</c:v>
                </c:pt>
                <c:pt idx="79">
                  <c:v>484</c:v>
                </c:pt>
                <c:pt idx="80">
                  <c:v>483</c:v>
                </c:pt>
                <c:pt idx="81">
                  <c:v>482</c:v>
                </c:pt>
                <c:pt idx="82">
                  <c:v>494</c:v>
                </c:pt>
                <c:pt idx="83">
                  <c:v>369</c:v>
                </c:pt>
                <c:pt idx="84">
                  <c:v>457</c:v>
                </c:pt>
                <c:pt idx="85">
                  <c:v>426</c:v>
                </c:pt>
                <c:pt idx="86">
                  <c:v>474</c:v>
                </c:pt>
                <c:pt idx="87">
                  <c:v>349</c:v>
                </c:pt>
                <c:pt idx="88">
                  <c:v>469</c:v>
                </c:pt>
                <c:pt idx="89">
                  <c:v>514</c:v>
                </c:pt>
                <c:pt idx="90">
                  <c:v>631</c:v>
                </c:pt>
                <c:pt idx="91">
                  <c:v>626</c:v>
                </c:pt>
                <c:pt idx="92">
                  <c:v>696</c:v>
                </c:pt>
                <c:pt idx="93">
                  <c:v>641</c:v>
                </c:pt>
                <c:pt idx="94">
                  <c:v>613</c:v>
                </c:pt>
                <c:pt idx="95">
                  <c:v>555</c:v>
                </c:pt>
                <c:pt idx="96">
                  <c:v>626</c:v>
                </c:pt>
                <c:pt idx="97">
                  <c:v>583</c:v>
                </c:pt>
                <c:pt idx="98">
                  <c:v>672</c:v>
                </c:pt>
                <c:pt idx="99">
                  <c:v>550</c:v>
                </c:pt>
                <c:pt idx="100">
                  <c:v>598</c:v>
                </c:pt>
                <c:pt idx="101">
                  <c:v>573</c:v>
                </c:pt>
                <c:pt idx="102">
                  <c:v>649</c:v>
                </c:pt>
                <c:pt idx="103">
                  <c:v>659</c:v>
                </c:pt>
                <c:pt idx="104">
                  <c:v>606</c:v>
                </c:pt>
                <c:pt idx="105">
                  <c:v>641</c:v>
                </c:pt>
                <c:pt idx="106">
                  <c:v>665</c:v>
                </c:pt>
                <c:pt idx="107">
                  <c:v>641</c:v>
                </c:pt>
                <c:pt idx="108">
                  <c:v>689</c:v>
                </c:pt>
                <c:pt idx="109">
                  <c:v>630</c:v>
                </c:pt>
                <c:pt idx="110">
                  <c:v>647</c:v>
                </c:pt>
                <c:pt idx="111">
                  <c:v>621</c:v>
                </c:pt>
                <c:pt idx="112">
                  <c:v>674</c:v>
                </c:pt>
                <c:pt idx="113">
                  <c:v>586</c:v>
                </c:pt>
                <c:pt idx="114">
                  <c:v>664</c:v>
                </c:pt>
                <c:pt idx="115">
                  <c:v>591</c:v>
                </c:pt>
                <c:pt idx="116">
                  <c:v>537</c:v>
                </c:pt>
                <c:pt idx="117">
                  <c:v>609</c:v>
                </c:pt>
                <c:pt idx="118">
                  <c:v>599</c:v>
                </c:pt>
                <c:pt idx="119">
                  <c:v>578</c:v>
                </c:pt>
                <c:pt idx="120">
                  <c:v>574</c:v>
                </c:pt>
                <c:pt idx="121">
                  <c:v>564</c:v>
                </c:pt>
                <c:pt idx="122">
                  <c:v>633</c:v>
                </c:pt>
                <c:pt idx="123">
                  <c:v>560</c:v>
                </c:pt>
                <c:pt idx="124">
                  <c:v>647</c:v>
                </c:pt>
                <c:pt idx="125">
                  <c:v>558</c:v>
                </c:pt>
                <c:pt idx="126">
                  <c:v>490</c:v>
                </c:pt>
                <c:pt idx="127">
                  <c:v>592</c:v>
                </c:pt>
                <c:pt idx="128">
                  <c:v>626</c:v>
                </c:pt>
                <c:pt idx="129">
                  <c:v>634</c:v>
                </c:pt>
                <c:pt idx="130">
                  <c:v>543</c:v>
                </c:pt>
                <c:pt idx="131">
                  <c:v>737</c:v>
                </c:pt>
                <c:pt idx="132">
                  <c:v>553</c:v>
                </c:pt>
                <c:pt idx="133">
                  <c:v>555</c:v>
                </c:pt>
                <c:pt idx="134">
                  <c:v>660</c:v>
                </c:pt>
                <c:pt idx="135">
                  <c:v>653</c:v>
                </c:pt>
                <c:pt idx="136">
                  <c:v>567</c:v>
                </c:pt>
                <c:pt idx="137">
                  <c:v>616</c:v>
                </c:pt>
                <c:pt idx="138">
                  <c:v>613</c:v>
                </c:pt>
                <c:pt idx="139">
                  <c:v>601</c:v>
                </c:pt>
                <c:pt idx="140">
                  <c:v>730</c:v>
                </c:pt>
                <c:pt idx="141">
                  <c:v>471</c:v>
                </c:pt>
                <c:pt idx="142">
                  <c:v>606</c:v>
                </c:pt>
                <c:pt idx="143">
                  <c:v>598</c:v>
                </c:pt>
                <c:pt idx="144">
                  <c:v>663</c:v>
                </c:pt>
                <c:pt idx="145">
                  <c:v>461</c:v>
                </c:pt>
                <c:pt idx="146">
                  <c:v>607</c:v>
                </c:pt>
                <c:pt idx="147">
                  <c:v>688</c:v>
                </c:pt>
                <c:pt idx="148">
                  <c:v>697</c:v>
                </c:pt>
                <c:pt idx="149">
                  <c:v>365</c:v>
                </c:pt>
                <c:pt idx="150">
                  <c:v>597</c:v>
                </c:pt>
                <c:pt idx="151">
                  <c:v>558</c:v>
                </c:pt>
                <c:pt idx="152">
                  <c:v>463</c:v>
                </c:pt>
                <c:pt idx="153">
                  <c:v>579</c:v>
                </c:pt>
                <c:pt idx="154">
                  <c:v>388</c:v>
                </c:pt>
                <c:pt idx="155">
                  <c:v>541</c:v>
                </c:pt>
                <c:pt idx="156">
                  <c:v>720</c:v>
                </c:pt>
                <c:pt idx="157">
                  <c:v>623</c:v>
                </c:pt>
                <c:pt idx="158">
                  <c:v>586</c:v>
                </c:pt>
                <c:pt idx="159">
                  <c:v>610</c:v>
                </c:pt>
                <c:pt idx="160">
                  <c:v>490</c:v>
                </c:pt>
                <c:pt idx="161">
                  <c:v>568</c:v>
                </c:pt>
                <c:pt idx="162">
                  <c:v>526</c:v>
                </c:pt>
                <c:pt idx="163">
                  <c:v>632</c:v>
                </c:pt>
                <c:pt idx="164">
                  <c:v>548</c:v>
                </c:pt>
                <c:pt idx="165">
                  <c:v>579</c:v>
                </c:pt>
                <c:pt idx="166">
                  <c:v>442</c:v>
                </c:pt>
                <c:pt idx="167">
                  <c:v>531</c:v>
                </c:pt>
                <c:pt idx="168">
                  <c:v>624</c:v>
                </c:pt>
                <c:pt idx="169">
                  <c:v>634</c:v>
                </c:pt>
                <c:pt idx="170">
                  <c:v>601</c:v>
                </c:pt>
                <c:pt idx="171">
                  <c:v>507</c:v>
                </c:pt>
                <c:pt idx="172">
                  <c:v>466</c:v>
                </c:pt>
                <c:pt idx="173">
                  <c:v>534</c:v>
                </c:pt>
                <c:pt idx="174">
                  <c:v>520</c:v>
                </c:pt>
                <c:pt idx="175">
                  <c:v>445</c:v>
                </c:pt>
                <c:pt idx="176">
                  <c:v>557</c:v>
                </c:pt>
                <c:pt idx="177">
                  <c:v>448</c:v>
                </c:pt>
                <c:pt idx="178">
                  <c:v>480</c:v>
                </c:pt>
                <c:pt idx="179">
                  <c:v>422</c:v>
                </c:pt>
                <c:pt idx="180">
                  <c:v>496</c:v>
                </c:pt>
                <c:pt idx="181">
                  <c:v>543</c:v>
                </c:pt>
                <c:pt idx="182">
                  <c:v>600</c:v>
                </c:pt>
                <c:pt idx="183">
                  <c:v>546</c:v>
                </c:pt>
                <c:pt idx="184">
                  <c:v>477</c:v>
                </c:pt>
                <c:pt idx="185">
                  <c:v>348</c:v>
                </c:pt>
                <c:pt idx="186">
                  <c:v>425</c:v>
                </c:pt>
                <c:pt idx="187">
                  <c:v>535</c:v>
                </c:pt>
                <c:pt idx="188">
                  <c:v>549</c:v>
                </c:pt>
                <c:pt idx="189">
                  <c:v>395</c:v>
                </c:pt>
                <c:pt idx="190">
                  <c:v>458</c:v>
                </c:pt>
                <c:pt idx="191">
                  <c:v>456</c:v>
                </c:pt>
                <c:pt idx="192">
                  <c:v>617</c:v>
                </c:pt>
                <c:pt idx="193">
                  <c:v>563</c:v>
                </c:pt>
                <c:pt idx="194">
                  <c:v>504</c:v>
                </c:pt>
                <c:pt idx="195">
                  <c:v>591</c:v>
                </c:pt>
                <c:pt idx="196">
                  <c:v>460</c:v>
                </c:pt>
                <c:pt idx="197">
                  <c:v>559</c:v>
                </c:pt>
                <c:pt idx="198">
                  <c:v>426</c:v>
                </c:pt>
                <c:pt idx="199">
                  <c:v>547</c:v>
                </c:pt>
                <c:pt idx="200">
                  <c:v>456</c:v>
                </c:pt>
                <c:pt idx="201">
                  <c:v>510</c:v>
                </c:pt>
                <c:pt idx="202">
                  <c:v>388</c:v>
                </c:pt>
                <c:pt idx="203">
                  <c:v>549</c:v>
                </c:pt>
                <c:pt idx="204">
                  <c:v>488</c:v>
                </c:pt>
                <c:pt idx="205">
                  <c:v>567</c:v>
                </c:pt>
                <c:pt idx="206">
                  <c:v>542</c:v>
                </c:pt>
                <c:pt idx="207">
                  <c:v>455</c:v>
                </c:pt>
                <c:pt idx="208">
                  <c:v>591</c:v>
                </c:pt>
                <c:pt idx="209">
                  <c:v>533</c:v>
                </c:pt>
                <c:pt idx="210">
                  <c:v>477</c:v>
                </c:pt>
                <c:pt idx="211">
                  <c:v>496</c:v>
                </c:pt>
                <c:pt idx="212">
                  <c:v>593</c:v>
                </c:pt>
                <c:pt idx="213">
                  <c:v>442</c:v>
                </c:pt>
                <c:pt idx="214">
                  <c:v>490</c:v>
                </c:pt>
                <c:pt idx="215">
                  <c:v>526</c:v>
                </c:pt>
                <c:pt idx="216">
                  <c:v>510</c:v>
                </c:pt>
                <c:pt idx="217">
                  <c:v>471</c:v>
                </c:pt>
                <c:pt idx="218">
                  <c:v>469</c:v>
                </c:pt>
                <c:pt idx="219">
                  <c:v>583</c:v>
                </c:pt>
                <c:pt idx="220">
                  <c:v>538</c:v>
                </c:pt>
                <c:pt idx="221">
                  <c:v>549</c:v>
                </c:pt>
                <c:pt idx="222">
                  <c:v>423</c:v>
                </c:pt>
              </c:numCache>
            </c:numRef>
          </c:val>
        </c:ser>
        <c:ser>
          <c:idx val="5"/>
          <c:order val="5"/>
          <c:tx>
            <c:strRef>
              <c:f>Sheet6!$G$3:$G$4</c:f>
              <c:strCache>
                <c:ptCount val="1"/>
                <c:pt idx="0">
                  <c:v>10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Sheet6!$A$5:$A$228</c:f>
              <c:strCache>
                <c:ptCount val="2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</c:strCache>
            </c:strRef>
          </c:cat>
          <c:val>
            <c:numRef>
              <c:f>Sheet6!$G$5:$G$228</c:f>
              <c:numCache>
                <c:formatCode>General</c:formatCode>
                <c:ptCount val="223"/>
                <c:pt idx="0">
                  <c:v>53</c:v>
                </c:pt>
                <c:pt idx="1">
                  <c:v>32</c:v>
                </c:pt>
                <c:pt idx="2">
                  <c:v>30</c:v>
                </c:pt>
                <c:pt idx="3">
                  <c:v>39</c:v>
                </c:pt>
                <c:pt idx="4">
                  <c:v>2</c:v>
                </c:pt>
                <c:pt idx="5">
                  <c:v>20</c:v>
                </c:pt>
                <c:pt idx="6">
                  <c:v>12</c:v>
                </c:pt>
                <c:pt idx="7">
                  <c:v>4</c:v>
                </c:pt>
                <c:pt idx="8">
                  <c:v>7</c:v>
                </c:pt>
                <c:pt idx="9">
                  <c:v>33</c:v>
                </c:pt>
                <c:pt idx="10">
                  <c:v>0</c:v>
                </c:pt>
                <c:pt idx="11">
                  <c:v>18</c:v>
                </c:pt>
                <c:pt idx="12">
                  <c:v>54</c:v>
                </c:pt>
                <c:pt idx="13">
                  <c:v>15</c:v>
                </c:pt>
                <c:pt idx="14">
                  <c:v>19</c:v>
                </c:pt>
                <c:pt idx="15">
                  <c:v>39</c:v>
                </c:pt>
                <c:pt idx="16">
                  <c:v>68</c:v>
                </c:pt>
                <c:pt idx="17">
                  <c:v>14</c:v>
                </c:pt>
                <c:pt idx="18">
                  <c:v>35</c:v>
                </c:pt>
                <c:pt idx="19">
                  <c:v>13</c:v>
                </c:pt>
                <c:pt idx="20">
                  <c:v>10</c:v>
                </c:pt>
                <c:pt idx="21">
                  <c:v>30</c:v>
                </c:pt>
                <c:pt idx="22">
                  <c:v>54</c:v>
                </c:pt>
                <c:pt idx="23">
                  <c:v>6</c:v>
                </c:pt>
                <c:pt idx="24">
                  <c:v>20</c:v>
                </c:pt>
                <c:pt idx="25">
                  <c:v>35</c:v>
                </c:pt>
                <c:pt idx="26">
                  <c:v>23</c:v>
                </c:pt>
                <c:pt idx="27">
                  <c:v>40</c:v>
                </c:pt>
                <c:pt idx="28">
                  <c:v>4</c:v>
                </c:pt>
                <c:pt idx="29">
                  <c:v>21</c:v>
                </c:pt>
                <c:pt idx="30">
                  <c:v>3</c:v>
                </c:pt>
                <c:pt idx="31">
                  <c:v>33</c:v>
                </c:pt>
                <c:pt idx="32">
                  <c:v>33</c:v>
                </c:pt>
                <c:pt idx="33">
                  <c:v>24</c:v>
                </c:pt>
                <c:pt idx="34">
                  <c:v>47</c:v>
                </c:pt>
                <c:pt idx="35">
                  <c:v>24</c:v>
                </c:pt>
                <c:pt idx="36">
                  <c:v>3</c:v>
                </c:pt>
                <c:pt idx="37">
                  <c:v>13</c:v>
                </c:pt>
                <c:pt idx="38">
                  <c:v>1</c:v>
                </c:pt>
                <c:pt idx="39">
                  <c:v>2</c:v>
                </c:pt>
                <c:pt idx="40">
                  <c:v>20</c:v>
                </c:pt>
                <c:pt idx="41">
                  <c:v>47</c:v>
                </c:pt>
                <c:pt idx="42">
                  <c:v>51</c:v>
                </c:pt>
                <c:pt idx="43">
                  <c:v>3</c:v>
                </c:pt>
                <c:pt idx="44">
                  <c:v>29</c:v>
                </c:pt>
                <c:pt idx="45">
                  <c:v>1</c:v>
                </c:pt>
                <c:pt idx="46">
                  <c:v>19</c:v>
                </c:pt>
                <c:pt idx="47">
                  <c:v>22</c:v>
                </c:pt>
                <c:pt idx="48">
                  <c:v>20</c:v>
                </c:pt>
                <c:pt idx="49">
                  <c:v>9</c:v>
                </c:pt>
                <c:pt idx="50">
                  <c:v>26</c:v>
                </c:pt>
                <c:pt idx="51">
                  <c:v>21</c:v>
                </c:pt>
                <c:pt idx="52">
                  <c:v>20</c:v>
                </c:pt>
                <c:pt idx="53">
                  <c:v>4</c:v>
                </c:pt>
                <c:pt idx="54">
                  <c:v>39</c:v>
                </c:pt>
                <c:pt idx="55">
                  <c:v>2</c:v>
                </c:pt>
                <c:pt idx="56">
                  <c:v>17</c:v>
                </c:pt>
                <c:pt idx="57">
                  <c:v>13</c:v>
                </c:pt>
                <c:pt idx="58">
                  <c:v>23</c:v>
                </c:pt>
                <c:pt idx="59">
                  <c:v>6</c:v>
                </c:pt>
                <c:pt idx="60">
                  <c:v>45</c:v>
                </c:pt>
                <c:pt idx="61">
                  <c:v>21</c:v>
                </c:pt>
                <c:pt idx="62">
                  <c:v>28</c:v>
                </c:pt>
                <c:pt idx="63">
                  <c:v>23</c:v>
                </c:pt>
                <c:pt idx="64">
                  <c:v>23</c:v>
                </c:pt>
                <c:pt idx="65">
                  <c:v>1</c:v>
                </c:pt>
                <c:pt idx="66">
                  <c:v>41</c:v>
                </c:pt>
                <c:pt idx="67">
                  <c:v>71</c:v>
                </c:pt>
                <c:pt idx="68">
                  <c:v>53</c:v>
                </c:pt>
                <c:pt idx="69">
                  <c:v>35</c:v>
                </c:pt>
                <c:pt idx="70">
                  <c:v>18</c:v>
                </c:pt>
                <c:pt idx="71">
                  <c:v>9</c:v>
                </c:pt>
                <c:pt idx="72">
                  <c:v>9</c:v>
                </c:pt>
                <c:pt idx="73">
                  <c:v>1</c:v>
                </c:pt>
                <c:pt idx="74">
                  <c:v>28</c:v>
                </c:pt>
                <c:pt idx="75">
                  <c:v>0</c:v>
                </c:pt>
                <c:pt idx="76">
                  <c:v>14</c:v>
                </c:pt>
                <c:pt idx="77">
                  <c:v>0</c:v>
                </c:pt>
                <c:pt idx="78">
                  <c:v>0</c:v>
                </c:pt>
                <c:pt idx="79">
                  <c:v>6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7</c:v>
                </c:pt>
                <c:pt idx="84">
                  <c:v>17</c:v>
                </c:pt>
                <c:pt idx="85">
                  <c:v>7</c:v>
                </c:pt>
                <c:pt idx="86">
                  <c:v>0</c:v>
                </c:pt>
                <c:pt idx="87">
                  <c:v>25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0</c:v>
                </c:pt>
                <c:pt idx="94">
                  <c:v>16</c:v>
                </c:pt>
                <c:pt idx="95">
                  <c:v>3</c:v>
                </c:pt>
                <c:pt idx="96">
                  <c:v>1</c:v>
                </c:pt>
                <c:pt idx="97">
                  <c:v>12</c:v>
                </c:pt>
                <c:pt idx="98">
                  <c:v>1</c:v>
                </c:pt>
                <c:pt idx="99">
                  <c:v>13</c:v>
                </c:pt>
                <c:pt idx="100">
                  <c:v>2</c:v>
                </c:pt>
                <c:pt idx="101">
                  <c:v>7</c:v>
                </c:pt>
                <c:pt idx="102">
                  <c:v>1</c:v>
                </c:pt>
                <c:pt idx="103">
                  <c:v>3</c:v>
                </c:pt>
                <c:pt idx="104">
                  <c:v>3</c:v>
                </c:pt>
                <c:pt idx="105">
                  <c:v>13</c:v>
                </c:pt>
                <c:pt idx="106">
                  <c:v>1</c:v>
                </c:pt>
                <c:pt idx="107">
                  <c:v>4</c:v>
                </c:pt>
                <c:pt idx="108">
                  <c:v>0</c:v>
                </c:pt>
                <c:pt idx="109">
                  <c:v>8</c:v>
                </c:pt>
                <c:pt idx="110">
                  <c:v>7</c:v>
                </c:pt>
                <c:pt idx="111">
                  <c:v>5</c:v>
                </c:pt>
                <c:pt idx="112">
                  <c:v>6</c:v>
                </c:pt>
                <c:pt idx="113">
                  <c:v>5</c:v>
                </c:pt>
                <c:pt idx="114">
                  <c:v>2</c:v>
                </c:pt>
                <c:pt idx="115">
                  <c:v>2</c:v>
                </c:pt>
                <c:pt idx="116">
                  <c:v>23</c:v>
                </c:pt>
                <c:pt idx="117">
                  <c:v>3</c:v>
                </c:pt>
                <c:pt idx="118">
                  <c:v>5</c:v>
                </c:pt>
                <c:pt idx="119">
                  <c:v>1</c:v>
                </c:pt>
                <c:pt idx="120">
                  <c:v>1</c:v>
                </c:pt>
                <c:pt idx="121">
                  <c:v>4</c:v>
                </c:pt>
                <c:pt idx="122">
                  <c:v>1</c:v>
                </c:pt>
                <c:pt idx="123">
                  <c:v>2</c:v>
                </c:pt>
                <c:pt idx="124">
                  <c:v>19</c:v>
                </c:pt>
                <c:pt idx="125">
                  <c:v>3</c:v>
                </c:pt>
                <c:pt idx="126">
                  <c:v>6</c:v>
                </c:pt>
                <c:pt idx="127">
                  <c:v>4</c:v>
                </c:pt>
                <c:pt idx="128">
                  <c:v>8</c:v>
                </c:pt>
                <c:pt idx="129">
                  <c:v>1</c:v>
                </c:pt>
                <c:pt idx="130">
                  <c:v>9</c:v>
                </c:pt>
                <c:pt idx="131">
                  <c:v>2</c:v>
                </c:pt>
                <c:pt idx="132">
                  <c:v>2</c:v>
                </c:pt>
                <c:pt idx="133">
                  <c:v>32</c:v>
                </c:pt>
                <c:pt idx="134">
                  <c:v>10</c:v>
                </c:pt>
                <c:pt idx="135">
                  <c:v>1</c:v>
                </c:pt>
                <c:pt idx="136">
                  <c:v>22</c:v>
                </c:pt>
                <c:pt idx="137">
                  <c:v>2</c:v>
                </c:pt>
                <c:pt idx="138">
                  <c:v>5</c:v>
                </c:pt>
                <c:pt idx="139">
                  <c:v>6</c:v>
                </c:pt>
                <c:pt idx="140">
                  <c:v>1</c:v>
                </c:pt>
                <c:pt idx="141">
                  <c:v>18</c:v>
                </c:pt>
                <c:pt idx="142">
                  <c:v>17</c:v>
                </c:pt>
                <c:pt idx="143">
                  <c:v>24</c:v>
                </c:pt>
                <c:pt idx="144">
                  <c:v>1</c:v>
                </c:pt>
                <c:pt idx="145">
                  <c:v>26</c:v>
                </c:pt>
                <c:pt idx="146">
                  <c:v>5</c:v>
                </c:pt>
                <c:pt idx="147">
                  <c:v>0</c:v>
                </c:pt>
                <c:pt idx="148">
                  <c:v>3</c:v>
                </c:pt>
                <c:pt idx="149">
                  <c:v>37</c:v>
                </c:pt>
                <c:pt idx="150">
                  <c:v>8</c:v>
                </c:pt>
                <c:pt idx="151">
                  <c:v>2</c:v>
                </c:pt>
                <c:pt idx="152">
                  <c:v>11</c:v>
                </c:pt>
                <c:pt idx="153">
                  <c:v>6</c:v>
                </c:pt>
                <c:pt idx="154">
                  <c:v>44</c:v>
                </c:pt>
                <c:pt idx="155">
                  <c:v>23</c:v>
                </c:pt>
                <c:pt idx="156">
                  <c:v>1</c:v>
                </c:pt>
                <c:pt idx="157">
                  <c:v>25</c:v>
                </c:pt>
                <c:pt idx="158">
                  <c:v>4</c:v>
                </c:pt>
                <c:pt idx="159">
                  <c:v>4</c:v>
                </c:pt>
                <c:pt idx="160">
                  <c:v>25</c:v>
                </c:pt>
                <c:pt idx="161">
                  <c:v>11</c:v>
                </c:pt>
                <c:pt idx="162">
                  <c:v>24</c:v>
                </c:pt>
                <c:pt idx="163">
                  <c:v>2</c:v>
                </c:pt>
                <c:pt idx="164">
                  <c:v>36</c:v>
                </c:pt>
                <c:pt idx="165">
                  <c:v>3</c:v>
                </c:pt>
                <c:pt idx="166">
                  <c:v>20</c:v>
                </c:pt>
                <c:pt idx="167">
                  <c:v>14</c:v>
                </c:pt>
                <c:pt idx="168">
                  <c:v>1</c:v>
                </c:pt>
                <c:pt idx="169">
                  <c:v>1</c:v>
                </c:pt>
                <c:pt idx="170">
                  <c:v>2</c:v>
                </c:pt>
                <c:pt idx="171">
                  <c:v>20</c:v>
                </c:pt>
                <c:pt idx="172">
                  <c:v>27</c:v>
                </c:pt>
                <c:pt idx="173">
                  <c:v>3</c:v>
                </c:pt>
                <c:pt idx="174">
                  <c:v>13</c:v>
                </c:pt>
                <c:pt idx="175">
                  <c:v>25</c:v>
                </c:pt>
                <c:pt idx="176">
                  <c:v>2</c:v>
                </c:pt>
                <c:pt idx="177">
                  <c:v>27</c:v>
                </c:pt>
                <c:pt idx="178">
                  <c:v>24</c:v>
                </c:pt>
                <c:pt idx="179">
                  <c:v>24</c:v>
                </c:pt>
                <c:pt idx="180">
                  <c:v>8</c:v>
                </c:pt>
                <c:pt idx="181">
                  <c:v>3</c:v>
                </c:pt>
                <c:pt idx="182">
                  <c:v>4</c:v>
                </c:pt>
                <c:pt idx="183">
                  <c:v>0</c:v>
                </c:pt>
                <c:pt idx="184">
                  <c:v>14</c:v>
                </c:pt>
                <c:pt idx="185">
                  <c:v>60</c:v>
                </c:pt>
                <c:pt idx="186">
                  <c:v>25</c:v>
                </c:pt>
                <c:pt idx="187">
                  <c:v>2</c:v>
                </c:pt>
                <c:pt idx="188">
                  <c:v>2</c:v>
                </c:pt>
                <c:pt idx="189">
                  <c:v>51</c:v>
                </c:pt>
                <c:pt idx="190">
                  <c:v>12</c:v>
                </c:pt>
                <c:pt idx="191">
                  <c:v>37</c:v>
                </c:pt>
                <c:pt idx="192">
                  <c:v>5</c:v>
                </c:pt>
                <c:pt idx="193">
                  <c:v>2</c:v>
                </c:pt>
                <c:pt idx="194">
                  <c:v>9</c:v>
                </c:pt>
                <c:pt idx="195">
                  <c:v>0</c:v>
                </c:pt>
                <c:pt idx="196">
                  <c:v>23</c:v>
                </c:pt>
                <c:pt idx="197">
                  <c:v>0</c:v>
                </c:pt>
                <c:pt idx="198">
                  <c:v>23</c:v>
                </c:pt>
                <c:pt idx="199">
                  <c:v>2</c:v>
                </c:pt>
                <c:pt idx="200">
                  <c:v>27</c:v>
                </c:pt>
                <c:pt idx="201">
                  <c:v>2</c:v>
                </c:pt>
                <c:pt idx="202">
                  <c:v>23</c:v>
                </c:pt>
                <c:pt idx="203">
                  <c:v>2</c:v>
                </c:pt>
                <c:pt idx="204">
                  <c:v>11</c:v>
                </c:pt>
                <c:pt idx="205">
                  <c:v>6</c:v>
                </c:pt>
                <c:pt idx="206">
                  <c:v>2</c:v>
                </c:pt>
                <c:pt idx="207">
                  <c:v>7</c:v>
                </c:pt>
                <c:pt idx="208">
                  <c:v>4</c:v>
                </c:pt>
                <c:pt idx="209">
                  <c:v>1</c:v>
                </c:pt>
                <c:pt idx="210">
                  <c:v>5</c:v>
                </c:pt>
                <c:pt idx="211">
                  <c:v>15</c:v>
                </c:pt>
                <c:pt idx="212">
                  <c:v>1</c:v>
                </c:pt>
                <c:pt idx="213">
                  <c:v>22</c:v>
                </c:pt>
                <c:pt idx="214">
                  <c:v>21</c:v>
                </c:pt>
                <c:pt idx="215">
                  <c:v>19</c:v>
                </c:pt>
                <c:pt idx="216">
                  <c:v>2</c:v>
                </c:pt>
                <c:pt idx="217">
                  <c:v>19</c:v>
                </c:pt>
                <c:pt idx="218">
                  <c:v>42</c:v>
                </c:pt>
                <c:pt idx="219">
                  <c:v>1</c:v>
                </c:pt>
                <c:pt idx="220">
                  <c:v>2</c:v>
                </c:pt>
                <c:pt idx="221">
                  <c:v>4</c:v>
                </c:pt>
                <c:pt idx="22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787008"/>
        <c:axId val="163014336"/>
      </c:areaChart>
      <c:catAx>
        <c:axId val="26378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-----</a:t>
                </a:r>
                <a:r>
                  <a:rPr lang="en-US" baseline="0"/>
                  <a:t> time -----&gt;</a:t>
                </a:r>
                <a:endParaRPr lang="en-US"/>
              </a:p>
            </c:rich>
          </c:tx>
          <c:overlay val="0"/>
        </c:title>
        <c:majorTickMark val="out"/>
        <c:minorTickMark val="none"/>
        <c:tickLblPos val="nextTo"/>
        <c:crossAx val="163014336"/>
        <c:crosses val="autoZero"/>
        <c:auto val="1"/>
        <c:lblAlgn val="ctr"/>
        <c:lblOffset val="100"/>
        <c:noMultiLvlLbl val="0"/>
      </c:catAx>
      <c:valAx>
        <c:axId val="163014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37870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CF0C-9DD1-45B6-96D8-6E48D75AE871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C21C-57DA-4492-82A3-612401268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4B98-6AAA-46C4-922A-45BD7EDB568C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256D8-CA23-44D2-901A-646E8B52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56D8-CA23-44D2-901A-646E8B52D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Percona</a:t>
            </a:r>
            <a:r>
              <a:rPr lang="en-US" baseline="0" dirty="0" smtClean="0"/>
              <a:t> Server is not only about performance, but we have bunch of features that makes everyday work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56D8-CA23-44D2-901A-646E8B52D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Percona</a:t>
            </a:r>
            <a:r>
              <a:rPr lang="en-US" baseline="0" dirty="0" smtClean="0"/>
              <a:t> Server is not only about performance, but we have bunch of features that makes everyday work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56D8-CA23-44D2-901A-646E8B52D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56D8-CA23-44D2-901A-646E8B52D0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56D8-CA23-44D2-901A-646E8B52D0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are familiar with cache concepts, there two popular ways to handle writes, and </a:t>
            </a:r>
            <a:r>
              <a:rPr lang="en-US" baseline="0" dirty="0" err="1" smtClean="0"/>
              <a:t>FlashCache</a:t>
            </a:r>
            <a:r>
              <a:rPr lang="en-US" baseline="0" dirty="0" smtClean="0"/>
              <a:t> supports both of them: Write Through </a:t>
            </a:r>
            <a:r>
              <a:rPr lang="en-US" baseline="0" smtClean="0"/>
              <a:t>and Write 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56D8-CA23-44D2-901A-646E8B52D0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1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46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600200"/>
            <a:ext cx="20764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801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35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01C264-EB60-4200-A262-2C4ACBA8D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598613"/>
            <a:ext cx="8732838" cy="4878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392AC2-939C-428D-8DB3-F87E77DB8CF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524000" y="6591367"/>
            <a:ext cx="5486400" cy="23615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591700"/>
            <a:ext cx="12192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eorgia" pitchFamily="18" charset="0"/>
              </a:defRPr>
            </a:lvl1pPr>
          </a:lstStyle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F467A-F851-4145-B4C0-3F496716A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9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98613"/>
            <a:ext cx="4278313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98613"/>
            <a:ext cx="42799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535AA2-D510-428C-9CA2-384FA1D34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7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23776-B64A-41DD-9B33-5E5A607CF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E6633-54E8-4C10-B654-83C7D1F06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3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E68CE7-3B06-45DF-8B3A-96A40DA0F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DBCF9-C435-47CA-9ECC-6A333492C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31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5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25B968-060C-4153-8157-BF3370080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29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C5F364-9F29-487B-91C8-42176C57D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0"/>
            <a:ext cx="2176463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817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5D2740-48AC-4BAA-A469-48B19EC116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6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2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90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28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6345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8536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63913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39725" indent="-339725" algn="l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marL="739775" indent="-282575" algn="l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71061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8613"/>
            <a:ext cx="8710613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574675"/>
            <a:ext cx="241300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defRPr sz="1200">
                <a:solidFill>
                  <a:srgbClr val="808080"/>
                </a:solidFill>
                <a:latin typeface="Times New Roman" pitchFamily="16" charset="0"/>
                <a:cs typeface="Times New Roman" pitchFamily="16" charset="0"/>
                <a:sym typeface="Times New Roman" pitchFamily="16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1F242032-E17D-4D16-974B-7058C53BC8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+mj-lt"/>
          <a:ea typeface="+mj-ea"/>
          <a:cs typeface="+mj-cs"/>
          <a:sym typeface="Georgia" charset="0"/>
        </a:defRPr>
      </a:lvl1pPr>
      <a:lvl2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2pPr>
      <a:lvl3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3pPr>
      <a:lvl4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4pPr>
      <a:lvl5pPr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5pPr>
      <a:lvl6pPr marL="4572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39725" indent="-339725" algn="l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1pPr>
      <a:lvl2pPr marL="739775" indent="-282575" algn="l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2pPr>
      <a:lvl3pPr marL="1143000" indent="-228600" algn="l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3pPr>
      <a:lvl4pPr marL="1600200" indent="-228600" algn="l" rtl="0" fontAlgn="base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4pPr>
      <a:lvl5pPr marL="2057400" indent="-228600" algn="l" rtl="0" fontAlgn="base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5pPr>
      <a:lvl6pPr marL="2514600" indent="-228600" algn="l" rtl="0" fontAlgn="base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6pPr>
      <a:lvl7pPr marL="2971800" indent="-228600" algn="l" rtl="0" fontAlgn="base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7pPr>
      <a:lvl8pPr marL="3429000" indent="-228600" algn="l" rtl="0" fontAlgn="base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8pPr>
      <a:lvl9pPr marL="3886200" indent="-228600" algn="l" rtl="0" fontAlgn="base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cona.com/about-us/presenta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419350"/>
            <a:ext cx="7847013" cy="1685925"/>
          </a:xfrm>
          <a:ln/>
        </p:spPr>
        <p:txBody>
          <a:bodyPr lIns="38100" tIns="38100" rIns="38100" bIns="38100"/>
          <a:lstStyle/>
          <a:p>
            <a:pPr>
              <a:tabLst>
                <a:tab pos="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n-US" sz="3200" dirty="0" smtClean="0">
                <a:latin typeface="Georgia" pitchFamily="18" charset="0"/>
                <a:ea typeface="ヒラギノ明朝 ProN W3" charset="0"/>
                <a:cs typeface="ヒラギノ明朝 ProN W3" charset="0"/>
                <a:sym typeface="Georgia" charset="0"/>
              </a:rPr>
              <a:t>Percona Server: secret features</a:t>
            </a:r>
            <a:endParaRPr lang="en-US" sz="3200" dirty="0">
              <a:latin typeface="Georgia" pitchFamily="18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4786312" y="4340225"/>
            <a:ext cx="30622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93000"/>
              </a:lnSpc>
            </a:pPr>
            <a:r>
              <a:rPr lang="en-US" sz="1600" dirty="0"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rPr>
              <a:t>MySQL Conference &amp; Expo 2011</a:t>
            </a:r>
            <a:endParaRPr lang="en-US" sz="1600" dirty="0" smtClean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  <a:p>
            <a:pPr algn="l">
              <a:lnSpc>
                <a:spcPct val="93000"/>
              </a:lnSpc>
            </a:pPr>
            <a:r>
              <a:rPr lang="en-US" sz="1600" dirty="0" smtClean="0">
                <a:latin typeface="Georgia" charset="0"/>
                <a:cs typeface="Arial" charset="0"/>
                <a:sym typeface="Georgia" charset="0"/>
              </a:rPr>
              <a:t>12-Apr-2011</a:t>
            </a:r>
            <a:endParaRPr lang="en-US" sz="16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4786313" y="5360988"/>
            <a:ext cx="2228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93000"/>
              </a:lnSpc>
            </a:pPr>
            <a:r>
              <a:rPr lang="en-US" sz="1600" dirty="0" err="1" smtClean="0"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rPr>
              <a:t>Vadim</a:t>
            </a:r>
            <a:r>
              <a:rPr lang="en-US" sz="1600" dirty="0" smtClean="0"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rPr>
              <a:t> </a:t>
            </a:r>
            <a:r>
              <a:rPr lang="en-US" sz="1600" dirty="0" err="1" smtClean="0">
                <a:latin typeface="Georgia" charset="0"/>
                <a:ea typeface="ヒラギノ明朝 ProN W3" charset="0"/>
                <a:cs typeface="ヒラギノ明朝 ProN W3" charset="0"/>
                <a:sym typeface="Georgia" charset="0"/>
              </a:rPr>
              <a:t>Tkachenko</a:t>
            </a:r>
            <a:endParaRPr lang="en-US" sz="1600" dirty="0" smtClean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  <a:p>
            <a:pPr algn="l">
              <a:lnSpc>
                <a:spcPct val="93000"/>
              </a:lnSpc>
            </a:pPr>
            <a:r>
              <a:rPr lang="en-US" sz="1600" dirty="0" smtClean="0">
                <a:latin typeface="Georgia" charset="0"/>
                <a:cs typeface="Arial" charset="0"/>
                <a:sym typeface="Georgia" charset="0"/>
              </a:rPr>
              <a:t>Co-founder, CTO, Percona </a:t>
            </a:r>
            <a:r>
              <a:rPr lang="en-US" sz="1600" dirty="0" err="1" smtClean="0">
                <a:latin typeface="Georgia" charset="0"/>
                <a:cs typeface="Arial" charset="0"/>
                <a:sym typeface="Georgia" charset="0"/>
              </a:rPr>
              <a:t>Inc</a:t>
            </a:r>
            <a:endParaRPr lang="en-US" sz="16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1836738" y="4356100"/>
            <a:ext cx="1670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lnSpc>
                <a:spcPct val="93000"/>
              </a:lnSpc>
            </a:pPr>
            <a:r>
              <a:rPr lang="en-US" sz="1600">
                <a:solidFill>
                  <a:srgbClr val="808080"/>
                </a:solidFill>
                <a:latin typeface="Arial" charset="0"/>
                <a:cs typeface="Arial" charset="0"/>
                <a:sym typeface="Arial" charset="0"/>
              </a:rPr>
              <a:t>Date, time, place:</a:t>
            </a: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1871663" y="5360988"/>
            <a:ext cx="9366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lnSpc>
                <a:spcPct val="93000"/>
              </a:lnSpc>
            </a:pPr>
            <a:r>
              <a:rPr lang="en-US" sz="1600" dirty="0">
                <a:solidFill>
                  <a:srgbClr val="808080"/>
                </a:solidFill>
                <a:latin typeface="Arial" charset="0"/>
                <a:cs typeface="Arial" charset="0"/>
                <a:sym typeface="Arial" charset="0"/>
              </a:rPr>
              <a:t>Reporter: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572000" y="4329113"/>
            <a:ext cx="1588" cy="1584325"/>
          </a:xfrm>
          <a:prstGeom prst="line">
            <a:avLst/>
          </a:prstGeom>
          <a:noFill/>
          <a:ln w="9360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select * from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innodb_sys_indexes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+----------+-------------------+----------+------+----------+---------+-------+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INDEX_ID | NAME              | TABLE_ID | TYPE | N_FIELDS | PAGE_NO | SPACE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+----------+-------------------+----------+------+----------+---------+-------+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24 | PRIMARY           |       22 |    3 |        1 |       3 |    19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30 | PRIMARY           |       28 |    3 |        1 |       3 |    25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32 | PRIMARY           |       30 |    3 |        2 |       3 |    27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33 | PRIMARY           |       31 |    3 |        3 |       3 |    28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48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idx_customer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|       31 |    0 |        4 |       4 |    28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36 | GEN_CLUST_INDEX   |       33 |    1 |        0 |       3 |    30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37 | fkey_history_1    |       33 |    0 |        3 |       4 |    30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38 | fkey_history_2    |       33 |    0 |        2 |       5 |    30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39 | PRIMARY           |       34 |    3 |        3 |       3 |    31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40 | PRIMARY           |       35 |    3 |        3 |       3 |    32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49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idx_orders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|       35 |    0 |        4 |       5 |    32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43 | PRIMARY           |       37 |    3 |        4 |       3 |    34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44 | fkey_order_line_2 |       37 |    0 |        2 |       4 |    34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46 | PRIMARY           |       39 |    3 |        2 |       3 |    36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47 | fkey_stock_2      |       39 |    0 |        1 |       4 |    36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+----------+-------------------+----------+------+----------+---------+-------+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InnoDB</a:t>
            </a:r>
            <a:r>
              <a:rPr lang="en-US" dirty="0" smtClean="0"/>
              <a:t> data-dictionary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7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st.SCHEMA,st.NAME,si.NAME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si.index_id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COUNT(*)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cnt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SUM(dirty = 1) dirty FROM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innodb_buffer_pool_pages_index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bp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JOIN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innodb_sys_indexes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si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ON (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bp.index_id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si.index_id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 JOIN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innodb_sys_tables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ON (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st.TABLE_ID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si.TABLE_ID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  GROUP  BY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+----------+------------------+-------------------+----------+---------+-------+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SCHEMA   | NAME             | NAME             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cnt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| dirty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+----------+------------------+-------------------+----------+---------+-------+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tpcc1000 | warehouse        | PRIMARY           |       24 |       8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item             | PRIMARY           |       30 |     592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district         | PRIMARY           |       32 |      70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customer         | PRIMARY           |       33 | 1144941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history          | GEN_CLUST_INDEX   |       36 |   24314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history          | fkey_history_1    |       37 |   72327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history          | fkey_history_2    |       38 |   50281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new_orders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| PRIMARY           |       39 |  129414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orders           | PRIMARY           |       40 |  247860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| PRIMARY           |       43 | 4494461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| fkey_order_line_2 |       44 |  665262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stock            | PRIMARY           |       46 | 2083240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stock            | fkey_stock_2      |       47 |  100130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customer        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idx_customer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|       48 |  110772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| orders          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idx_orders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|       49 |   56997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+----------+------------------+-------------------+----------+---------+-------+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79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&gt; select * from INNODB_INDEX_STATS;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+--------------+------------+-------------------+--------+---------------------------+-------------------+------------------+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table_schema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table_name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index_name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| fields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rows_per_key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    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index_total_pages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index_leaf_pages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+--------------+------------+-------------------+--------+---------------------------+-------------------+------------------+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district   | PRIMARY           |      2 | 10, 1                     |                97 |               69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orders     | PRIMARY           |      3 | 3872368, 2661, 1          |            119872 |           104684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orders    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idx_orders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|      4 | 3872368, 5076, 1, 0       |             62904 |            54848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new_orders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PRIMARY           |      3 | 3835, 1920, 1             |             23538 |            20411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stock      | PRIMARY           |      2 | 11121643, 1               |           2087680 |          2085308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stock      | fkey_stock_2      |      2 | 1000, 0                   |            114496 |           100000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PRIMARY           |      4 | 34461209, 34461209, 10, 1 |           1969408 |          1720147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fkey_order_line_2 |      6 | 34461209, 3, 3, 1, 0, 0   |            732672 |           639402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warehouse  | PRIMARY           |      1 | 1                         |                 8 |                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history    | GEN_CLUST_INDEX   |      1 | 1                         |            156992 |           149167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history    | fkey_history_1    |      4 | 3968917, 3958, 1, 1       |             82752 |            72118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history    | fkey_history_2    |      3 | 7214, 1806, 1             |             45312 |            39537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item       | PRIMARY           |      1 | 1                         |               609 |              591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customer   | PRIMARY           |      3 | 3335393, 3335393, 1       |           1145024 |          1143563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customer   | </a:t>
            </a:r>
            <a:r>
              <a:rPr lang="en-US" sz="1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idx_customer</a:t>
            </a: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|      5 | 3335393, 3335393, 2, 0, 0 |            126656 |           110143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+--------------+------------+-------------------+--------+---------------------------+-------------------+------------------+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stats / optimizer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52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&gt; select * from INDEX_STATISTICS;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+--------------+------------+--------------+-----------+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TABLE_SCHEMA | TABLE_NAME | INDEX_NAME   | ROWS_READ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+--------------+------------+--------------+-----------+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PRIMARY      |   6682478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customer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idx_customer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   805912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district   | PRIMARY      |    666834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orders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idx_orders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|     16265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item       | PRIMARY      |   1625832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customer   | PRIMARY      |    738535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stock      | PRIMARY      |   6481682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warehouse  | PRIMARY      |    487929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orders     | PRIMARY      |    341484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new_orders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PRIMARY      |    325120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+--------------+------------+--------------+-----------+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stats /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8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USER_STATISTICS/CLIENT_STATISTICS/TABLE_STATISTIC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6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&gt; select * from TABLE_STATISTICS;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+--------------+------------+-----------+--------------+------------------------+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TABLE_SCHEMA | TABLE_NAME | ROWS_READ | ROWS_CHANGED | ROWS_CHANGED_X_INDEXES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+--------------+------------+-----------+--------------+------------------------+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 15170566 |      7380949 |               14761898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customer   |   3503133 |       738082 |                1476164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history    |         0 |       369059 |                 738118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warehouse  |   1107185 |       369063 |                 369063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item       |   3689250 |            0 |                 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district   |   1513149 |       738122 |                 738122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stock      |  14712182 |      3689244 |                7378488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new_orders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   737830 |       737862 |                 737862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tpcc1000     | orders     |    811868 |       738088 |                1476176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+--------------+------------+-----------+--------------+------------------------+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stats /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SELECT * FROM PROCESSLIST\G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*************************** 1. row ***************************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  ID: 49176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USER: root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HOST: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  DB: tpcc1000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COMMAND: Query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TIME: 25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STATE: Sending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INFO: select count(*) from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endParaRPr lang="en-US" sz="1400" b="1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TIME_MS: 25226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ROWS_SENT: 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ROWS_EXAMINED: 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ROWS_READ: 2776173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1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1"/>
            <a:ext cx="8732838" cy="41909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select * from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information_schema.global_temporary_tables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+------------+----------+------------+--------+--------------+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SESSION_ID | DATABASE | TABLE_NAME | ENGINE | NAME        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+------------+----------+------------+--------+--------------+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6 | test     | t3    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MyISAM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#sql29da_6_0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5 | test     | t2         | MEMORY | #sql29da_5_3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5 | test     | t1         | </a:t>
            </a: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MyISAM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| #sql29da_5_2 |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80361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Credits to </a:t>
            </a:r>
            <a:r>
              <a:rPr lang="en-US" sz="1800" dirty="0" err="1" smtClean="0"/>
              <a:t>Venu</a:t>
            </a:r>
            <a:r>
              <a:rPr lang="en-US" sz="1800" dirty="0" smtClean="0"/>
              <a:t> </a:t>
            </a:r>
            <a:r>
              <a:rPr lang="en-US" sz="1800" dirty="0" err="1" smtClean="0"/>
              <a:t>Anuganti</a:t>
            </a:r>
            <a:r>
              <a:rPr lang="en-US" sz="1800" dirty="0" smtClean="0"/>
              <a:t> for contribution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134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&gt; select * from QUERY_RESPONSE_TIME;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+----------------+--------+----------------+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time           | count  | total         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+----------------+--------+----------------+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0.000001 |      8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0.000010 |     54 |       0.000060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0.000100 | 166264 |      10.416637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0.001000 |  13256 |       2.398679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0.010000 |   2479 |      12.299993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0.100000 |   2853 |     108.834296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1.000000 |    202 |      28.999465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10.000000 |      0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100.000000 |      0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1000.000000 |      0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10000.000000 |      0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100000.000000 |      0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1000000.00000 |      0 |       0.000000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TOO LONG       |      0 | TOO LONG      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+----------------+--------+----------------+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2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1598613"/>
          <a:ext cx="8732838" cy="487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77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talk: some not high profile, but addictive features. Once you start to use them you </a:t>
            </a:r>
            <a:r>
              <a:rPr lang="en-US" smtClean="0"/>
              <a:t>can’t give up.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1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/ monitoring</a:t>
            </a:r>
          </a:p>
          <a:p>
            <a:r>
              <a:rPr lang="en-US" b="1" dirty="0"/>
              <a:t>Operations / </a:t>
            </a:r>
            <a:r>
              <a:rPr lang="en-US" b="1" dirty="0" err="1"/>
              <a:t>SaaS</a:t>
            </a:r>
            <a:r>
              <a:rPr lang="en-US" b="1" dirty="0"/>
              <a:t> / Shards</a:t>
            </a:r>
          </a:p>
          <a:p>
            <a:r>
              <a:rPr lang="en-US" dirty="0" smtClean="0"/>
              <a:t>Still performance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7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innodb_pass_corrupt_table</a:t>
            </a:r>
            <a:r>
              <a:rPr lang="en-US" dirty="0" smtClean="0"/>
              <a:t> (5.1) / </a:t>
            </a:r>
            <a:r>
              <a:rPr lang="en-US" dirty="0" err="1" smtClean="0"/>
              <a:t>innodb_corrupt_table_action</a:t>
            </a:r>
            <a:r>
              <a:rPr lang="en-US" dirty="0" smtClean="0"/>
              <a:t>=</a:t>
            </a:r>
            <a:r>
              <a:rPr lang="en-US" dirty="0" err="1" smtClean="0"/>
              <a:t>assert|</a:t>
            </a:r>
            <a:r>
              <a:rPr lang="en-US" dirty="0" err="1"/>
              <a:t>warn</a:t>
            </a:r>
            <a:r>
              <a:rPr lang="en-US" dirty="0" smtClean="0"/>
              <a:t> (5.5)</a:t>
            </a:r>
          </a:p>
          <a:p>
            <a:r>
              <a:rPr lang="en-US" dirty="0" smtClean="0"/>
              <a:t>SELECT data FROM </a:t>
            </a:r>
            <a:r>
              <a:rPr lang="en-US" dirty="0" err="1" smtClean="0"/>
              <a:t>corrupted_table</a:t>
            </a:r>
            <a:r>
              <a:rPr lang="en-US" dirty="0" smtClean="0"/>
              <a:t> ( work in progress)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tolerant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innodb_dict_size_limit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one </a:t>
            </a:r>
            <a:r>
              <a:rPr lang="en-US" dirty="0" err="1" smtClean="0"/>
              <a:t>InnoDB</a:t>
            </a:r>
            <a:r>
              <a:rPr lang="en-US" dirty="0" smtClean="0"/>
              <a:t> tables from one server to another</a:t>
            </a:r>
          </a:p>
          <a:p>
            <a:r>
              <a:rPr lang="en-US" dirty="0" smtClean="0"/>
              <a:t>In combination with </a:t>
            </a:r>
            <a:r>
              <a:rPr lang="en-US" dirty="0" err="1" smtClean="0"/>
              <a:t>XtraBackup</a:t>
            </a:r>
            <a:endParaRPr lang="en-US" dirty="0" smtClean="0"/>
          </a:p>
          <a:p>
            <a:pPr lvl="1"/>
            <a:r>
              <a:rPr lang="en-US" dirty="0" smtClean="0"/>
              <a:t>More in my tomorrow’s talk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Export/import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0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“</a:t>
            </a:r>
            <a:r>
              <a:rPr lang="en-US" dirty="0" err="1" smtClean="0"/>
              <a:t>divings</a:t>
            </a:r>
            <a:r>
              <a:rPr lang="en-US" dirty="0" smtClean="0"/>
              <a:t>”</a:t>
            </a:r>
          </a:p>
          <a:p>
            <a:r>
              <a:rPr lang="en-US" b="1" u="sng" dirty="0" err="1"/>
              <a:t>innodb_use_sys_stats_table</a:t>
            </a:r>
            <a:endParaRPr lang="en-US" b="1" dirty="0"/>
          </a:p>
          <a:p>
            <a:r>
              <a:rPr lang="en-US" b="1" u="sng" dirty="0" err="1"/>
              <a:t>innodb_stats_auto_update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InnoDB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6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598613"/>
            <a:ext cx="8732838" cy="687387"/>
          </a:xfrm>
        </p:spPr>
        <p:txBody>
          <a:bodyPr/>
          <a:lstStyle/>
          <a:p>
            <a:r>
              <a:rPr lang="en-US" dirty="0" err="1" smtClean="0"/>
              <a:t>innodb_overwrite_relay_log_info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Crash-safe slaves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52990"/>
            <a:ext cx="738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InnoDB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In a MySQL replication slave the last master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binlog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algn="l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InnoDB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position 0 468, file name gauntlet3-bin.000015</a:t>
            </a:r>
          </a:p>
        </p:txBody>
      </p:sp>
    </p:spTree>
    <p:extLst>
      <p:ext uri="{BB962C8B-B14F-4D97-AF65-F5344CB8AC3E}">
        <p14:creationId xmlns:p14="http://schemas.microsoft.com/office/powerpoint/2010/main" val="227020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/ monitoring</a:t>
            </a:r>
          </a:p>
          <a:p>
            <a:r>
              <a:rPr lang="en-US" dirty="0"/>
              <a:t>Operations / </a:t>
            </a:r>
            <a:r>
              <a:rPr lang="en-US" dirty="0" err="1"/>
              <a:t>SaaS</a:t>
            </a:r>
            <a:r>
              <a:rPr lang="en-US" dirty="0"/>
              <a:t> / Shards </a:t>
            </a:r>
            <a:endParaRPr lang="en-US" dirty="0" smtClean="0"/>
          </a:p>
          <a:p>
            <a:r>
              <a:rPr lang="en-US" b="1" dirty="0" smtClean="0"/>
              <a:t>Still performance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innodb_buffer_pool_restore_at_startup</a:t>
            </a:r>
            <a:r>
              <a:rPr lang="en-US" dirty="0"/>
              <a:t> (5.5) / </a:t>
            </a:r>
            <a:r>
              <a:rPr lang="en-US" dirty="0" err="1" smtClean="0"/>
              <a:t>innodb_auto_lru_dump</a:t>
            </a:r>
            <a:r>
              <a:rPr lang="en-US" dirty="0" smtClean="0"/>
              <a:t> (5.1)</a:t>
            </a:r>
          </a:p>
          <a:p>
            <a:pPr lvl="1"/>
            <a:r>
              <a:rPr lang="en-US" dirty="0" smtClean="0"/>
              <a:t>Now in Drizzle also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2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innodb_use_global_flush_log_at_trx_commit</a:t>
            </a:r>
            <a:r>
              <a:rPr lang="en-US" dirty="0" smtClean="0"/>
              <a:t> (5.5)</a:t>
            </a:r>
          </a:p>
          <a:p>
            <a:r>
              <a:rPr lang="en-US" dirty="0"/>
              <a:t>SET </a:t>
            </a:r>
            <a:r>
              <a:rPr lang="en-US" dirty="0" err="1" smtClean="0"/>
              <a:t>innodb_flush_log_at_trx_commit</a:t>
            </a:r>
            <a:endParaRPr lang="en-US" dirty="0" smtClean="0"/>
          </a:p>
          <a:p>
            <a:r>
              <a:rPr lang="en-US" dirty="0" err="1"/>
              <a:t>innodb_log_block_size</a:t>
            </a:r>
            <a:r>
              <a:rPr lang="en-US" dirty="0"/>
              <a:t> = 512 | </a:t>
            </a:r>
            <a:r>
              <a:rPr lang="en-US" dirty="0" smtClean="0"/>
              <a:t>4096</a:t>
            </a:r>
          </a:p>
          <a:p>
            <a:r>
              <a:rPr lang="en-US" dirty="0" err="1" smtClean="0"/>
              <a:t>Innodb_log_file_size</a:t>
            </a:r>
            <a:r>
              <a:rPr lang="en-US" smtClean="0"/>
              <a:t> &gt; 4GB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2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598613"/>
            <a:ext cx="8732838" cy="687387"/>
          </a:xfrm>
        </p:spPr>
        <p:txBody>
          <a:bodyPr/>
          <a:lstStyle/>
          <a:p>
            <a:r>
              <a:rPr lang="en-US" dirty="0" smtClean="0"/>
              <a:t>Extended stats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209800"/>
            <a:ext cx="7901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User@Host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mailboxer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mailboxer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 @ [192.168.10.165]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Thread_id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11167745 Schema: board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QC_Hit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No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Full_scan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No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Full_join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No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Tmp_table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Yes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Disk_tmp_table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No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Filesort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Yes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Disk_filesort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No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Merge_passes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Query_time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0.000659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Lock_time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0.000070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Rows_sent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Rows_examined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30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Rows_affected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Rows_read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30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InnoDB_IO_r_ops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InnoDB_IO_r_bytes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16384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InnoDB_IO_r_wait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0.028487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InnoDB_rec_lock_wait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0.000000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InnoDB_queue_wait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0.000000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InnoDB_pages_distinct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5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select count(distinct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author_id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 from art87.article87 force index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forum_id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 where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forum_id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240215 and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thread_id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'710575' 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57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Percona Server is an enhanced drop-in replacement for </a:t>
            </a:r>
            <a:r>
              <a:rPr lang="en-US" dirty="0" smtClean="0"/>
              <a:t>MySQL</a:t>
            </a:r>
          </a:p>
          <a:p>
            <a:pPr lvl="1"/>
            <a:r>
              <a:rPr lang="en-US" dirty="0" smtClean="0"/>
              <a:t>Performance: better and stable</a:t>
            </a:r>
          </a:p>
          <a:p>
            <a:pPr lvl="1"/>
            <a:r>
              <a:rPr lang="en-US" dirty="0" smtClean="0"/>
              <a:t>Diagnostics</a:t>
            </a:r>
          </a:p>
          <a:p>
            <a:pPr lvl="1"/>
            <a:r>
              <a:rPr lang="en-US" dirty="0" smtClean="0"/>
              <a:t>Operations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Percona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75436"/>
            <a:ext cx="4986892" cy="21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LOG + SHOW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3716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Query_time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50.603038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Lock_time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0.000142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Rows_sent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19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Rows_examined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9119006 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Rows_affected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Rows_read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19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Bytes_sent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1163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Tmp_tables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4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Tmp_disk_tables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Tmp_table_sizes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1046064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Profile_starting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0.000077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Profile_starting_cpu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0.000076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Profile_checking_permissions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0.000003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Profile_checking_permissions_cpu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0.000003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Profile_checking_permissions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0.000001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Profile_checking_permissions_cpu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0.000002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Profile_checking_permissions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0.000005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Profile_checking_permissions_cpu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0.000005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Profile_Opening_tables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0.000056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Profile_Opening_tables_cpu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0.000056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Profile_System_lock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0.000005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Profile_System_lock_cpu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0.000004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Profile_init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0.000024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Profile_init_cpu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0.000024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Profile_optimizing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0.000011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Profile_optimizing_cpu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0.000011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Profile_statistics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0.000011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Profile_statistics_cpu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0.000011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Profile_preparing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0.000030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Profile_preparing_cpu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0.000030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Profile_Creating_tmp_table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0.000025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Profile_Creating_tmp_table_cpu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0.000025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Profile_executing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0.315203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Profile_executing_cpu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0.314331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Profile_converting_HEAP_to_MyISAM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0.170516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Profile_converting_HEAP_to_MyISAM_cpu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0.161116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Profile_executing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10.745184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Profile_executing_cpu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10.714887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Profile_Copying_to_tmp_table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39.194304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Profile_Copying_to_tmp_table_cpu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39.085046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Profile_total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50.603045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Profile_total_cpu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50.452554 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use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information_schema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SET timestamp=1302580533;</a:t>
            </a:r>
          </a:p>
          <a:p>
            <a:pPr algn="l"/>
            <a:r>
              <a:rPr lang="en-US" sz="12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st.SCHEMA,st.NAME,si.NAME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si.index_id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COUNT(*)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SUM(dirty = 1) dirty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innodb_buffer_pool_pages_index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JOIN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innodb_sys_indexes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ON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bp.index_id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si.index_id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JOIN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innodb_sys_tables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ON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st.TABLE_ID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si.TABLE_ID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  GROUP  BY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index_id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9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MySQL and SSD: Usage Patterns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will be online. </a:t>
            </a:r>
            <a:r>
              <a:rPr lang="en-US" dirty="0">
                <a:hlinkClick r:id="rId3"/>
              </a:rPr>
              <a:t>http://www.percona.com/about-us/presentations/</a:t>
            </a:r>
            <a:endParaRPr lang="en-US" dirty="0" smtClean="0"/>
          </a:p>
          <a:p>
            <a:r>
              <a:rPr lang="en-US" dirty="0" smtClean="0"/>
              <a:t>vadim@percona.com</a:t>
            </a:r>
          </a:p>
          <a:p>
            <a:r>
              <a:rPr lang="en-US" dirty="0" smtClean="0"/>
              <a:t>Your questions ?</a:t>
            </a:r>
          </a:p>
          <a:p>
            <a:r>
              <a:rPr lang="en-US" dirty="0" smtClean="0"/>
              <a:t>We are hiring!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6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Diagnostic / monitoring</a:t>
            </a:r>
          </a:p>
          <a:p>
            <a:r>
              <a:rPr lang="en-US" dirty="0" smtClean="0"/>
              <a:t>Operations / </a:t>
            </a:r>
            <a:r>
              <a:rPr lang="en-US" dirty="0" err="1" smtClean="0"/>
              <a:t>SaaS</a:t>
            </a:r>
            <a:r>
              <a:rPr lang="en-US" dirty="0" smtClean="0"/>
              <a:t> </a:t>
            </a:r>
            <a:r>
              <a:rPr lang="en-US" dirty="0"/>
              <a:t>/ Shards </a:t>
            </a:r>
          </a:p>
          <a:p>
            <a:r>
              <a:rPr lang="en-US" dirty="0" smtClean="0"/>
              <a:t>Still performance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559175" cy="48783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/ Diagnostic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INFORMATION_SCHEMA. </a:t>
            </a:r>
            <a:r>
              <a:rPr lang="en-US" dirty="0" err="1"/>
              <a:t>innodb_buffer_pool_pages_index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42903"/>
            <a:ext cx="4486870" cy="28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4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&gt; SELECT </a:t>
            </a:r>
            <a:r>
              <a:rPr lang="en-US" sz="1200" b="1" dirty="0" err="1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index_id</a:t>
            </a: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COUNT(*) </a:t>
            </a:r>
            <a:r>
              <a:rPr lang="en-US" sz="1200" b="1" dirty="0" err="1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cnt</a:t>
            </a: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SUM(dirty 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1) dirty FROM   </a:t>
            </a:r>
            <a:r>
              <a:rPr lang="en-US" sz="1200" b="1" dirty="0" err="1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INFORMATION_SCHEMA.innodb_buffer_pool_pages_index</a:t>
            </a: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GROUP  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+----------------------+---------+-------+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index_id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   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cnt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| dirty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+----------------------+---------+-------+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33 | 1144941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36 |   24314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37 |   72327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38 |   50281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39 |  129414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40 |  247860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43 | 4494461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44 |  665262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46 | 2083240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47 |  100130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48 |  110772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            49 |   56997 |     0 |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0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innodb_sys_tables</a:t>
            </a:r>
            <a:r>
              <a:rPr lang="en-US" dirty="0"/>
              <a:t>, </a:t>
            </a:r>
            <a:r>
              <a:rPr lang="en-US" dirty="0" err="1" smtClean="0"/>
              <a:t>innodb_sys_indexes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InnoDB</a:t>
            </a:r>
            <a:r>
              <a:rPr lang="en-US" dirty="0" smtClean="0"/>
              <a:t> data-dictionary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5492112" cy="20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8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32838" cy="4878387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select * from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innodb_sys_tables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+----------+----------+------------------+------+--------+-------+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TABLE_ID | SCHEMA   | NAME             | FLAG | N_COLS | SPACE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+----------+----------+------------------+------+--------+-------+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11 |          | SYS_FOREIGN      |    0 |      7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12 |          | SYS_FOREIGN_COLS |    0 |      7 |     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31 | tpcc1000 | customer         |    1 |     24 |    28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30 | tpcc1000 | district         |    1 |     14 |    27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33 | tpcc1000 | history          |    1 |     11 |    30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28 | tpcc1000 | item             |    1 |      8 |    25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34 | tpcc1000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new_orders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|    1 |      6 |    31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37 | tpcc1000 | </a:t>
            </a:r>
            <a:r>
              <a:rPr lang="en-US" sz="12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order_line</a:t>
            </a: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|    1 |     13 |    34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35 | tpcc1000 | orders           |    1 |     11 |    32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39 | tpcc1000 | stock            |    1 |     20 |    36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|       22 | tpcc1000 | warehouse        |    1 |     12 |    19 |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+----------+----------+------------------+------+--------+-------+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InnoDB</a:t>
            </a:r>
            <a:r>
              <a:rPr lang="en-US" dirty="0" smtClean="0"/>
              <a:t> data-dictionary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Percona Server: secret features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12-Apr-2011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8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Custom Layout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- Title and Conten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Pages>0</Pages>
  <Words>2366</Words>
  <Characters>0</Characters>
  <Application>Microsoft Office PowerPoint</Application>
  <PresentationFormat>On-screen Show (4:3)</PresentationFormat>
  <Lines>0</Lines>
  <Paragraphs>343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- Custom Layout</vt:lpstr>
      <vt:lpstr>Default - Title and Content</vt:lpstr>
      <vt:lpstr>Percona Server: secret features</vt:lpstr>
      <vt:lpstr>PowerPoint Presentation</vt:lpstr>
      <vt:lpstr>Percona Server</vt:lpstr>
      <vt:lpstr>What’s inside</vt:lpstr>
      <vt:lpstr>Monitoring / Diagnostic</vt:lpstr>
      <vt:lpstr>Buffer pool</vt:lpstr>
      <vt:lpstr>Buffer pool</vt:lpstr>
      <vt:lpstr>InnoDB data-dictionary</vt:lpstr>
      <vt:lpstr>InnoDB data-dictionary</vt:lpstr>
      <vt:lpstr>InnoDB data-dictionary</vt:lpstr>
      <vt:lpstr>Buffer pool</vt:lpstr>
      <vt:lpstr>Index stats / optimizer</vt:lpstr>
      <vt:lpstr>Index stats / usage</vt:lpstr>
      <vt:lpstr>Usage statistics</vt:lpstr>
      <vt:lpstr>Table stats / usage</vt:lpstr>
      <vt:lpstr>Processlist</vt:lpstr>
      <vt:lpstr>Temporary tables</vt:lpstr>
      <vt:lpstr>Response time</vt:lpstr>
      <vt:lpstr>Response time</vt:lpstr>
      <vt:lpstr>What’s inside</vt:lpstr>
      <vt:lpstr>Crash tolerant</vt:lpstr>
      <vt:lpstr>Resource control</vt:lpstr>
      <vt:lpstr>Export/import tables</vt:lpstr>
      <vt:lpstr>InnoDB statistics</vt:lpstr>
      <vt:lpstr>Crash-safe slaves</vt:lpstr>
      <vt:lpstr>What’s inside</vt:lpstr>
      <vt:lpstr>Fast warmup</vt:lpstr>
      <vt:lpstr>Transactional logs</vt:lpstr>
      <vt:lpstr>SLOW LOG</vt:lpstr>
      <vt:lpstr>SLOW LOG + SHOW PROFILE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Vadim</cp:lastModifiedBy>
  <cp:revision>176</cp:revision>
  <dcterms:modified xsi:type="dcterms:W3CDTF">2011-04-12T18:29:04Z</dcterms:modified>
</cp:coreProperties>
</file>